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6" r:id="rId8"/>
    <p:sldId id="280" r:id="rId9"/>
    <p:sldId id="281" r:id="rId10"/>
    <p:sldId id="268" r:id="rId11"/>
    <p:sldId id="283" r:id="rId12"/>
    <p:sldId id="269" r:id="rId13"/>
    <p:sldId id="282" r:id="rId14"/>
    <p:sldId id="272" r:id="rId15"/>
    <p:sldId id="273" r:id="rId16"/>
    <p:sldId id="276" r:id="rId17"/>
    <p:sldId id="277" r:id="rId18"/>
    <p:sldId id="284" r:id="rId19"/>
    <p:sldId id="28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A55F02FD-466D-4760-93CD-BCBF26E580F4}">
          <p14:sldIdLst>
            <p14:sldId id="256"/>
            <p14:sldId id="258"/>
            <p14:sldId id="259"/>
            <p14:sldId id="262"/>
            <p14:sldId id="263"/>
            <p14:sldId id="264"/>
            <p14:sldId id="266"/>
            <p14:sldId id="280"/>
            <p14:sldId id="281"/>
            <p14:sldId id="268"/>
            <p14:sldId id="283"/>
            <p14:sldId id="269"/>
            <p14:sldId id="282"/>
            <p14:sldId id="272"/>
            <p14:sldId id="273"/>
            <p14:sldId id="276"/>
            <p14:sldId id="277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ольга и василий" initials="оив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b="1" i="1" dirty="0">
                <a:solidFill>
                  <a:srgbClr val="FF0000"/>
                </a:solidFill>
              </a:rPr>
              <a:t>ОТ учителя прошлого к учителю будущего 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3789040"/>
            <a:ext cx="6400800" cy="3024336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/>
              <a:t>                                                          </a:t>
            </a:r>
          </a:p>
          <a:p>
            <a:endParaRPr lang="ru-RU" sz="2400" b="1" dirty="0"/>
          </a:p>
          <a:p>
            <a:endParaRPr lang="ru-RU" sz="2400" b="1" dirty="0"/>
          </a:p>
          <a:p>
            <a:r>
              <a:rPr lang="ru-RU" sz="2400" b="1" dirty="0"/>
              <a:t>               </a:t>
            </a:r>
          </a:p>
          <a:p>
            <a:endParaRPr lang="ru-RU" sz="2400" b="1" dirty="0"/>
          </a:p>
          <a:p>
            <a:endParaRPr lang="ru-RU" sz="2400" b="1" dirty="0"/>
          </a:p>
          <a:p>
            <a:endParaRPr lang="ru-RU" sz="2400" b="1" dirty="0"/>
          </a:p>
          <a:p>
            <a:r>
              <a:rPr lang="ru-RU" sz="2400" b="1" dirty="0"/>
              <a:t>Уваровская О.В,   </a:t>
            </a:r>
            <a:r>
              <a:rPr lang="ru-RU" sz="2400" b="1" dirty="0" err="1"/>
              <a:t>доцент,к.п.н</a:t>
            </a:r>
            <a:r>
              <a:rPr lang="ru-RU" sz="2400" b="1" dirty="0"/>
              <a:t>., доцент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7ABCB0-CE0A-4A63-B340-5F907F3CF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260648"/>
            <a:ext cx="4104456" cy="12961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E00332-3021-475E-94F4-EC6D2A0B6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304" y="3600450"/>
            <a:ext cx="4188728" cy="256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73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До нашей эры</a:t>
            </a:r>
          </a:p>
        </p:txBody>
      </p:sp>
      <p:pic>
        <p:nvPicPr>
          <p:cNvPr id="2050" name="Picture 2" descr="C:\Documents and Settings\Олльга\Рабочий стол\Беседа-презентация  Учитель вечен на земле! _files\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604867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Олльга\Рабочий стол\Беседа-презентация  Учитель вечен на земле! _files\04.jpg">
            <a:extLst>
              <a:ext uri="{FF2B5EF4-FFF2-40B4-BE49-F238E27FC236}">
                <a16:creationId xmlns:a16="http://schemas.microsoft.com/office/drawing/2014/main" id="{8605A8D1-6F14-4869-8B5A-0075CFC98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6201072" cy="468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32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До нашей эры</a:t>
            </a:r>
          </a:p>
        </p:txBody>
      </p:sp>
      <p:pic>
        <p:nvPicPr>
          <p:cNvPr id="3074" name="Picture 2" descr="C:\Documents and Settings\Олльга\Рабочий стол\Беседа-презентация  Учитель вечен на земле! _files\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967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Средние века</a:t>
            </a:r>
          </a:p>
        </p:txBody>
      </p:sp>
      <p:pic>
        <p:nvPicPr>
          <p:cNvPr id="6146" name="Picture 2" descr="C:\Documents and Settings\Олльга\Рабочий стол\Беседа-презентация  Учитель вечен на земле! _files\0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28800"/>
            <a:ext cx="6000000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40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Средние века</a:t>
            </a:r>
          </a:p>
        </p:txBody>
      </p:sp>
      <p:pic>
        <p:nvPicPr>
          <p:cNvPr id="7170" name="Picture 2" descr="C:\Documents and Settings\Олльга\Рабочий стол\Беседа-презентация  Учитель вечен на земле! _files\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067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Средние века</a:t>
            </a:r>
          </a:p>
        </p:txBody>
      </p:sp>
      <p:pic>
        <p:nvPicPr>
          <p:cNvPr id="8194" name="Picture 2" descr="C:\Documents and Settings\Олльга\Рабочий стол\Беседа-презентация  Учитель вечен на земле! _files\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086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17 век</a:t>
            </a:r>
          </a:p>
        </p:txBody>
      </p:sp>
      <p:pic>
        <p:nvPicPr>
          <p:cNvPr id="10242" name="Picture 2" descr="C:\Documents and Settings\Олльга\Рабочий стол\Беседа-презентация  Учитель вечен на земле! _files\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724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17 ВЕК</a:t>
            </a:r>
          </a:p>
        </p:txBody>
      </p:sp>
      <p:pic>
        <p:nvPicPr>
          <p:cNvPr id="22530" name="Picture 2" descr="D:\Закачка\УЧИТЕЛЬ 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70" y="1340768"/>
            <a:ext cx="4070260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102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Конец 18, начало 19 веков</a:t>
            </a:r>
          </a:p>
        </p:txBody>
      </p:sp>
      <p:pic>
        <p:nvPicPr>
          <p:cNvPr id="3074" name="Picture 2" descr="C:\Documents and Settings\Олльга\Рабочий стол\Беседа-презентация  Учитель вечен на земле! _files\2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184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19 ВЕК</a:t>
            </a:r>
          </a:p>
        </p:txBody>
      </p:sp>
      <p:pic>
        <p:nvPicPr>
          <p:cNvPr id="12290" name="Picture 2" descr="C:\Documents and Settings\Олльга\Рабочий стол\Беседа-презентация  Учитель вечен на земле! _files\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082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Начало 20 века</a:t>
            </a:r>
          </a:p>
        </p:txBody>
      </p:sp>
      <p:pic>
        <p:nvPicPr>
          <p:cNvPr id="2050" name="Picture 2" descr="C:\Documents and Settings\Олльга\Рабочий стол\Беседа-презентация  Учитель вечен на земле! _files\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644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20 - е годы 20 века</a:t>
            </a:r>
          </a:p>
        </p:txBody>
      </p:sp>
      <p:pic>
        <p:nvPicPr>
          <p:cNvPr id="13314" name="Picture 2" descr="C:\Documents and Settings\Олльга\Рабочий стол\Беседа-презентация  Учитель вечен на земле! _files\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953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30 –е годы 20 века</a:t>
            </a:r>
          </a:p>
        </p:txBody>
      </p:sp>
      <p:pic>
        <p:nvPicPr>
          <p:cNvPr id="1026" name="Picture 2" descr="D:\Закачка\у 20-х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712" y="1600200"/>
            <a:ext cx="602457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329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50 – 60 годы 20 века</a:t>
            </a:r>
          </a:p>
        </p:txBody>
      </p:sp>
      <p:pic>
        <p:nvPicPr>
          <p:cNvPr id="16386" name="Picture 2" descr="D:\Закачка\iучитель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28" y="1700808"/>
            <a:ext cx="7033569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286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70 годы 20 века</a:t>
            </a:r>
          </a:p>
        </p:txBody>
      </p:sp>
      <p:pic>
        <p:nvPicPr>
          <p:cNvPr id="17410" name="Picture 2" descr="D:\Закачка\iУЧИТЕЛЬ 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00841"/>
            <a:ext cx="7267921" cy="483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030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Начало 21 века</a:t>
            </a:r>
          </a:p>
        </p:txBody>
      </p:sp>
      <p:pic>
        <p:nvPicPr>
          <p:cNvPr id="20482" name="Picture 2" descr="D:\Закачка\учитель 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20" y="1484784"/>
            <a:ext cx="6840760" cy="512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060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Наше время</a:t>
            </a:r>
          </a:p>
        </p:txBody>
      </p:sp>
      <p:pic>
        <p:nvPicPr>
          <p:cNvPr id="21506" name="Picture 2" descr="D:\Закачка\учитель 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772816"/>
            <a:ext cx="8305513" cy="465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610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8EB56-6135-4896-9F27-DDA824D76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Наше время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37FBF017-15EF-4AE1-8431-3B25432B13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4673" y="1600200"/>
            <a:ext cx="6694653" cy="4525963"/>
          </a:xfrm>
        </p:spPr>
      </p:pic>
    </p:spTree>
    <p:extLst>
      <p:ext uri="{BB962C8B-B14F-4D97-AF65-F5344CB8AC3E}">
        <p14:creationId xmlns:p14="http://schemas.microsoft.com/office/powerpoint/2010/main" val="1128222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4E9857-6963-4BB1-A9DF-68C5B45CB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9ABA74-3005-4BDB-B987-6FE4D1E9B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20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rgbClr val="0070C0"/>
                </a:solidFill>
                <a:latin typeface="Arial Black" panose="020B0A04020102020204" pitchFamily="34" charset="0"/>
              </a:rPr>
              <a:t>Есть некий час — как сброшенная клажа: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70C0"/>
                </a:solidFill>
                <a:latin typeface="Arial Black" panose="020B0A04020102020204" pitchFamily="34" charset="0"/>
              </a:rPr>
              <a:t>Когда в себе гордыню укротим.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70C0"/>
                </a:solidFill>
                <a:latin typeface="Arial Black" panose="020B0A04020102020204" pitchFamily="34" charset="0"/>
              </a:rPr>
              <a:t>Час ученичества, он в жизни каждой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70C0"/>
                </a:solidFill>
                <a:latin typeface="Arial Black" panose="020B0A04020102020204" pitchFamily="34" charset="0"/>
              </a:rPr>
              <a:t>Торжественно-неотвратим.</a:t>
            </a:r>
          </a:p>
          <a:p>
            <a:pPr marL="0" indent="0" algn="r">
              <a:buNone/>
            </a:pPr>
            <a:r>
              <a:rPr lang="ru-RU" sz="2000" b="1" dirty="0">
                <a:solidFill>
                  <a:srgbClr val="0070C0"/>
                </a:solidFill>
              </a:rPr>
              <a:t>М.И. Цветаева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09912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106</Words>
  <Application>Microsoft Office PowerPoint</Application>
  <PresentationFormat>Экран (4:3)</PresentationFormat>
  <Paragraphs>34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Arial Black</vt:lpstr>
      <vt:lpstr>Calibri</vt:lpstr>
      <vt:lpstr>Тема Office</vt:lpstr>
      <vt:lpstr>ОТ учителя прошлого к учителю будущего </vt:lpstr>
      <vt:lpstr>До нашей эры</vt:lpstr>
      <vt:lpstr>До нашей эры</vt:lpstr>
      <vt:lpstr>Средние века</vt:lpstr>
      <vt:lpstr>Средние века</vt:lpstr>
      <vt:lpstr>Средние века</vt:lpstr>
      <vt:lpstr>17 век</vt:lpstr>
      <vt:lpstr>17 ВЕК</vt:lpstr>
      <vt:lpstr>Конец 18, начало 19 веков</vt:lpstr>
      <vt:lpstr>19 ВЕК</vt:lpstr>
      <vt:lpstr>Начало 20 века</vt:lpstr>
      <vt:lpstr>20 - е годы 20 века</vt:lpstr>
      <vt:lpstr>30 –е годы 20 века</vt:lpstr>
      <vt:lpstr>50 – 60 годы 20 века</vt:lpstr>
      <vt:lpstr>70 годы 20 века</vt:lpstr>
      <vt:lpstr>Начало 21 века</vt:lpstr>
      <vt:lpstr>Наше время</vt:lpstr>
      <vt:lpstr>Наше время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МОО «Достижения молодых»</dc:title>
  <cp:lastModifiedBy>Ольга</cp:lastModifiedBy>
  <cp:revision>19</cp:revision>
  <dcterms:modified xsi:type="dcterms:W3CDTF">2026-09-06T17:47:40Z</dcterms:modified>
</cp:coreProperties>
</file>