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330" r:id="rId3"/>
    <p:sldId id="350" r:id="rId4"/>
    <p:sldId id="363" r:id="rId5"/>
    <p:sldId id="364" r:id="rId6"/>
    <p:sldId id="365" r:id="rId7"/>
    <p:sldId id="366" r:id="rId8"/>
    <p:sldId id="352" r:id="rId9"/>
    <p:sldId id="35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D450456-25E2-428F-9985-84B7C024EF14}">
          <p14:sldIdLst>
            <p14:sldId id="256"/>
            <p14:sldId id="330"/>
            <p14:sldId id="350"/>
            <p14:sldId id="363"/>
            <p14:sldId id="364"/>
            <p14:sldId id="365"/>
            <p14:sldId id="366"/>
            <p14:sldId id="352"/>
            <p14:sldId id="3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4044" userDrawn="1">
          <p15:clr>
            <a:srgbClr val="A4A3A4"/>
          </p15:clr>
        </p15:guide>
        <p15:guide id="3" pos="5858" userDrawn="1">
          <p15:clr>
            <a:srgbClr val="A4A3A4"/>
          </p15:clr>
        </p15:guide>
        <p15:guide id="4" pos="2162" userDrawn="1">
          <p15:clr>
            <a:srgbClr val="A4A3A4"/>
          </p15:clr>
        </p15:guide>
        <p15:guide id="5" pos="483" userDrawn="1">
          <p15:clr>
            <a:srgbClr val="A4A3A4"/>
          </p15:clr>
        </p15:guide>
        <p15:guide id="6" orient="horz" pos="77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377F"/>
    <a:srgbClr val="A52AFF"/>
    <a:srgbClr val="0000FF"/>
    <a:srgbClr val="FF7C80"/>
    <a:srgbClr val="00CC00"/>
    <a:srgbClr val="5B9BD5"/>
    <a:srgbClr val="927950"/>
    <a:srgbClr val="DCDCAA"/>
    <a:srgbClr val="4472C4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7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2220" y="108"/>
      </p:cViewPr>
      <p:guideLst>
        <p:guide orient="horz" pos="2137"/>
        <p:guide pos="4044"/>
        <p:guide pos="5858"/>
        <p:guide pos="2162"/>
        <p:guide pos="483"/>
        <p:guide orient="horz" pos="7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E6F64-3E69-46B8-BD34-34B6870980F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44019-4F2E-4447-8AB4-A23EB8BC7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06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19F0CF-6DEC-47DE-A50A-E86CA3058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9577" y="2002972"/>
            <a:ext cx="8072846" cy="1698171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74531F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93D0FE2-960B-43A3-BDB0-91AB3C1EFB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9577" y="3797084"/>
            <a:ext cx="8072845" cy="95696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731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ED82B5-1CA5-4BD5-AC13-C7D7CEB23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B469E5-3515-4EA7-B435-41ACB8D5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865BF1C-E181-48C2-AB9F-5773AFE995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A540E8E-E825-4B6B-A1D6-A4FD8B6A72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B3D5158-0627-413A-BBC6-FF7D194D48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25F3BE-DCF5-4F95-9329-86107DB35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3671-5ED9-4FDF-9A7D-CAB381197EC8}" type="datetime4">
              <a:rPr lang="ru-RU" smtClean="0"/>
              <a:t>27 февраля 2023 г.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B671BD-FF84-4CF5-A5C2-A7E92CA0E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BF7E2F4-2C5F-476C-AAB1-195A5AA4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FFA1-9EC6-459D-87BD-46171BF3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49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50EEE-8EEF-4878-A710-5B1A9A94B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{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6E7AE8D-1041-41A6-8AB0-D6F6BAD8A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330D-6CCF-4EBC-AAE7-67C4451EDAC7}" type="datetime4">
              <a:rPr lang="ru-RU" smtClean="0"/>
              <a:t>27 февраля 2023 г.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DC415A6-F716-43F5-9659-50A1B3CB2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5DCB9D-5094-4B1C-B4F4-E6AB50036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FFA1-9EC6-459D-87BD-46171BF3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43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584D848-E97E-476C-9C26-E142752A2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1BD6-082D-438C-A624-A0266A719441}" type="datetime4">
              <a:rPr lang="ru-RU" smtClean="0"/>
              <a:t>27 февраля 2023 г.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3B523D-2671-4EAA-B7BF-F0B73088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01A112-AE6B-4C64-9A9D-F3BE800AE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FFA1-9EC6-459D-87BD-46171BF3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40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118EA8-3E6A-4D6C-BF83-E6F2D3CB7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0A137F-A538-4BDD-80C5-BC3850382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288DA0-C72B-4612-806A-EA2808C4B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4FA259-221D-4396-BA66-1A354692D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6EFAC-79DE-428D-9E3B-A29FFF3FDD3B}" type="datetime4">
              <a:rPr lang="ru-RU" smtClean="0"/>
              <a:t>27 февраля 2023 г.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0E1E40-606A-46C3-B311-EB70027F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03CCB6-4A0F-4895-9963-C46AEFF8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FFA1-9EC6-459D-87BD-46171BF3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61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97801-FB01-4148-B3F8-BF33BC4DD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FFF9AE-557B-4C0C-A688-8DD20FC5F7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EA3E0D-380F-4489-A664-C8625B14D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15783B-AAAF-45F8-9391-A6D7BCEFE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F6B9-4330-4193-9DB5-9F7356A5559C}" type="datetime4">
              <a:rPr lang="ru-RU" smtClean="0"/>
              <a:t>27 февраля 2023 г.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6D112E-5DDF-4F96-9398-86C705410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1934C4-7528-4195-8219-D46AD271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FFA1-9EC6-459D-87BD-46171BF3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8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A7A08-61E2-4A58-A2A9-A629C6DD4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7186DE-0A5B-4D1A-AB27-050FEF73A8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26AEFF-C095-4446-86B4-6C3A47FE3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73E3-596D-41C9-B623-506FD5C770D5}" type="datetime4">
              <a:rPr lang="ru-RU" smtClean="0"/>
              <a:t>27 февраля 2023 г.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FD0FE2-0E9F-41A5-9169-067EE44C4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E9449B-68B7-44FE-AE75-9520FC6C9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FFA1-9EC6-459D-87BD-46171BF3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04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15AF84-FD63-4CBE-812E-BF1EA1571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0579"/>
            <a:ext cx="2628900" cy="5346384"/>
          </a:xfrm>
        </p:spPr>
        <p:txBody>
          <a:bodyPr vert="eaVert"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98C4ABE-CD24-4C68-A3B0-54389E965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30579"/>
            <a:ext cx="7734300" cy="534638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9BD79B-EF67-4174-B24F-901AB198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3FF84-7B48-4CD3-8DA6-BD0717A030D0}" type="datetime4">
              <a:rPr lang="ru-RU" smtClean="0"/>
              <a:t>27 февраля 2023 г.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E6B22D-B7F1-416F-9AAD-610A83B54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EFC9F7-8D75-41AB-9175-883858E08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FFA1-9EC6-459D-87BD-46171BF3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9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44DDC-ADD0-4C4A-BE20-20554FF639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{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AEF4D1-A94C-48A1-BE16-BB4A44068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168178-2C86-47DE-A623-2A32A354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70CF-2BF4-4AFD-9513-34FE942CE01D}" type="datetime4">
              <a:rPr lang="ru-RU" smtClean="0"/>
              <a:t>27 февраля 2023 г.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EE16FF-9EAD-4DF4-95BA-C013605C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147978-48C9-4D25-9472-450BD1A42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FFA1-9EC6-459D-87BD-46171BF3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86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5A90-9F37-4C10-9C8C-E62714C166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{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38EE147-3877-4A46-B7AC-02BF43369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606B-001D-4326-B3A2-8C0CADE5842B}" type="datetime4">
              <a:rPr lang="ru-RU" smtClean="0"/>
              <a:pPr/>
              <a:t>27 февраля 2023 г.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5953CBC-A32C-4DF4-B416-6D0E0DFF7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13334E-D430-45B9-8E44-547DB681A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FFA1-9EC6-459D-87BD-46171BF36F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267CE6-6B46-4FE9-82AE-DDD17B6AC45A}"/>
              </a:ext>
            </a:extLst>
          </p:cNvPr>
          <p:cNvSpPr txBox="1"/>
          <p:nvPr userDrawn="1"/>
        </p:nvSpPr>
        <p:spPr>
          <a:xfrm>
            <a:off x="1058139" y="1366925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42A37-7308-489B-98C3-2E78DC7131E3}"/>
              </a:ext>
            </a:extLst>
          </p:cNvPr>
          <p:cNvSpPr txBox="1"/>
          <p:nvPr userDrawn="1"/>
        </p:nvSpPr>
        <p:spPr>
          <a:xfrm>
            <a:off x="2503716" y="2813838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0</a:t>
            </a:r>
            <a:r>
              <a:rPr lang="ru-RU" sz="2800" dirty="0">
                <a:solidFill>
                  <a:srgbClr val="0000FF"/>
                </a:solidFill>
              </a:rPr>
              <a:t>2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1D4A9A-BA6B-4580-9A0F-255DEFCF6525}"/>
              </a:ext>
            </a:extLst>
          </p:cNvPr>
          <p:cNvSpPr txBox="1"/>
          <p:nvPr userDrawn="1"/>
        </p:nvSpPr>
        <p:spPr>
          <a:xfrm>
            <a:off x="3944983" y="4249784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0</a:t>
            </a:r>
            <a:r>
              <a:rPr lang="ru-RU" sz="2800" dirty="0">
                <a:solidFill>
                  <a:srgbClr val="0000FF"/>
                </a:solidFill>
              </a:rPr>
              <a:t>3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24F2A6-3CDF-484A-A719-C1E3E914562E}"/>
              </a:ext>
            </a:extLst>
          </p:cNvPr>
          <p:cNvSpPr txBox="1"/>
          <p:nvPr userDrawn="1"/>
        </p:nvSpPr>
        <p:spPr>
          <a:xfrm>
            <a:off x="1785255" y="1428480"/>
            <a:ext cx="15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808086"/>
                </a:solidFill>
                <a:latin typeface="+mj-lt"/>
              </a:rPr>
              <a:t>Заголовок</a:t>
            </a:r>
            <a:endParaRPr lang="en-US" sz="2000" dirty="0">
              <a:solidFill>
                <a:srgbClr val="808086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0750C3-5637-483F-AB29-1E0327F4347A}"/>
              </a:ext>
            </a:extLst>
          </p:cNvPr>
          <p:cNvSpPr txBox="1"/>
          <p:nvPr userDrawn="1"/>
        </p:nvSpPr>
        <p:spPr>
          <a:xfrm>
            <a:off x="3222798" y="2875393"/>
            <a:ext cx="15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kern="1200" dirty="0">
                <a:solidFill>
                  <a:srgbClr val="2B91B0"/>
                </a:solidFill>
                <a:latin typeface="+mj-lt"/>
                <a:ea typeface="+mn-ea"/>
                <a:cs typeface="+mn-cs"/>
              </a:rPr>
              <a:t>Заголовок</a:t>
            </a:r>
            <a:endParaRPr lang="en-US" sz="2000" kern="1200" dirty="0">
              <a:solidFill>
                <a:srgbClr val="2B91B0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9D20DB-0385-49AD-BF90-5B94922782D9}"/>
              </a:ext>
            </a:extLst>
          </p:cNvPr>
          <p:cNvSpPr txBox="1"/>
          <p:nvPr userDrawn="1"/>
        </p:nvSpPr>
        <p:spPr>
          <a:xfrm>
            <a:off x="4664020" y="4311339"/>
            <a:ext cx="15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ru-RU" sz="2000" kern="1200" dirty="0">
                <a:solidFill>
                  <a:srgbClr val="7B84A6"/>
                </a:solidFill>
                <a:latin typeface="+mj-lt"/>
                <a:ea typeface="+mn-ea"/>
                <a:cs typeface="+mn-cs"/>
              </a:rPr>
              <a:t>Заголовок</a:t>
            </a:r>
            <a:endParaRPr lang="en-US" sz="2000" kern="1200" dirty="0">
              <a:solidFill>
                <a:srgbClr val="7B84A6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A372D3-924A-44A5-960A-4B01B70641C1}"/>
              </a:ext>
            </a:extLst>
          </p:cNvPr>
          <p:cNvSpPr txBox="1"/>
          <p:nvPr userDrawn="1"/>
        </p:nvSpPr>
        <p:spPr>
          <a:xfrm>
            <a:off x="1780901" y="1884383"/>
            <a:ext cx="5032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Текст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5016B0-C0E4-4AC8-BE04-EE086888D3EF}"/>
              </a:ext>
            </a:extLst>
          </p:cNvPr>
          <p:cNvSpPr txBox="1"/>
          <p:nvPr userDrawn="1"/>
        </p:nvSpPr>
        <p:spPr>
          <a:xfrm>
            <a:off x="3222798" y="3325909"/>
            <a:ext cx="503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Текст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18E12D-93E4-4242-96A7-34D21BD95382}"/>
              </a:ext>
            </a:extLst>
          </p:cNvPr>
          <p:cNvSpPr txBox="1"/>
          <p:nvPr userDrawn="1"/>
        </p:nvSpPr>
        <p:spPr>
          <a:xfrm>
            <a:off x="4664019" y="4767435"/>
            <a:ext cx="5032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433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B8C10-BA5F-4C14-8943-650B325F9A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510" y="667698"/>
            <a:ext cx="6895462" cy="44958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 </a:t>
            </a:r>
            <a:r>
              <a:rPr lang="en-US" dirty="0"/>
              <a:t>{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B1DD07-E292-4BEB-A16E-13A79AE8E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606B-001D-4326-B3A2-8C0CADE5842B}" type="datetime4">
              <a:rPr lang="ru-RU" smtClean="0"/>
              <a:pPr/>
              <a:t>27 февраля 2023 г.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2866E4-2555-4EAA-9E33-5A9792387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9D5696-B2D6-4F98-99BB-16C307AC6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FFA1-9EC6-459D-87BD-46171BF36F2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Рисунок 8" descr="Ученый, просматривающий результаты ДНК-теста на экране компьютера в лаборатории">
            <a:extLst>
              <a:ext uri="{FF2B5EF4-FFF2-40B4-BE49-F238E27FC236}">
                <a16:creationId xmlns:a16="http://schemas.microsoft.com/office/drawing/2014/main" id="{6B1DB93B-57F8-4C70-BF61-20BA03F6F3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7" r="11847"/>
          <a:stretch/>
        </p:blipFill>
        <p:spPr>
          <a:xfrm>
            <a:off x="7682023" y="1313829"/>
            <a:ext cx="4173279" cy="4035057"/>
          </a:xfrm>
          <a:prstGeom prst="round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C0AA4B81-CE5D-4B09-8305-D1936F237FEB}"/>
              </a:ext>
            </a:extLst>
          </p:cNvPr>
          <p:cNvGrpSpPr/>
          <p:nvPr userDrawn="1"/>
        </p:nvGrpSpPr>
        <p:grpSpPr>
          <a:xfrm>
            <a:off x="7612912" y="-1499334"/>
            <a:ext cx="6165492" cy="6922647"/>
            <a:chOff x="7612912" y="-1255494"/>
            <a:chExt cx="6165492" cy="692264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44642B6-F895-40EE-9179-F8BA91F1AE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408187">
              <a:off x="10315189" y="-1255494"/>
              <a:ext cx="3463215" cy="3463215"/>
            </a:xfrm>
            <a:prstGeom prst="rect">
              <a:avLst/>
            </a:prstGeom>
          </p:spPr>
        </p:pic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EED3459C-B2FC-4133-881C-9B7F5EEDA12D}"/>
                </a:ext>
              </a:extLst>
            </p:cNvPr>
            <p:cNvSpPr/>
            <p:nvPr userDrawn="1"/>
          </p:nvSpPr>
          <p:spPr>
            <a:xfrm>
              <a:off x="7612912" y="1488558"/>
              <a:ext cx="4322136" cy="4178595"/>
            </a:xfrm>
            <a:prstGeom prst="roundRect">
              <a:avLst/>
            </a:prstGeom>
            <a:noFill/>
            <a:ln w="12700">
              <a:solidFill>
                <a:srgbClr val="E8E8E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93DB20D3-800C-433C-9957-A055A9092E4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234057" y="675722"/>
              <a:ext cx="148314" cy="807520"/>
            </a:xfrm>
            <a:prstGeom prst="line">
              <a:avLst/>
            </a:prstGeom>
            <a:ln w="6350">
              <a:solidFill>
                <a:srgbClr val="E8E8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2368146F-F788-49A4-9E71-4E933EBD85D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427619" y="1369219"/>
              <a:ext cx="78582" cy="140494"/>
            </a:xfrm>
            <a:prstGeom prst="line">
              <a:avLst/>
            </a:prstGeom>
            <a:ln w="6350">
              <a:solidFill>
                <a:srgbClr val="E8E8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B8462C0C-C0E7-4AE6-8F29-61D85C54565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575312" y="916781"/>
              <a:ext cx="428847" cy="663179"/>
            </a:xfrm>
            <a:prstGeom prst="line">
              <a:avLst/>
            </a:prstGeom>
            <a:ln w="6350">
              <a:solidFill>
                <a:srgbClr val="E8E8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672D7138-E437-42AA-A14D-AEC8D47B1A1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722147" y="1248370"/>
              <a:ext cx="282012" cy="434891"/>
            </a:xfrm>
            <a:prstGeom prst="line">
              <a:avLst/>
            </a:prstGeom>
            <a:ln w="6350">
              <a:solidFill>
                <a:srgbClr val="E8E8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82C3C349-49FD-4FC9-8356-0FCCAEF16E0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863154" y="1883569"/>
              <a:ext cx="141005" cy="0"/>
            </a:xfrm>
            <a:prstGeom prst="line">
              <a:avLst/>
            </a:prstGeom>
            <a:ln w="6350">
              <a:solidFill>
                <a:srgbClr val="E8E8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Объект 2">
            <a:extLst>
              <a:ext uri="{FF2B5EF4-FFF2-40B4-BE49-F238E27FC236}">
                <a16:creationId xmlns:a16="http://schemas.microsoft.com/office/drawing/2014/main" id="{8E550228-909A-4E05-A01A-49155CDC0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6" y="1238249"/>
            <a:ext cx="6762746" cy="438626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E71FBE0-ED7E-4F01-BAD0-53010F3923DD}"/>
              </a:ext>
            </a:extLst>
          </p:cNvPr>
          <p:cNvSpPr/>
          <p:nvPr userDrawn="1"/>
        </p:nvSpPr>
        <p:spPr>
          <a:xfrm>
            <a:off x="7682023" y="0"/>
            <a:ext cx="4509977" cy="593271"/>
          </a:xfrm>
          <a:prstGeom prst="rect">
            <a:avLst/>
          </a:prstGeom>
          <a:solidFill>
            <a:srgbClr val="F1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43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1C3F0-4E3B-4A04-8F7F-C74E36440F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{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825B1B4-277B-46E8-B948-18F3BE4DA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606B-001D-4326-B3A2-8C0CADE5842B}" type="datetime4">
              <a:rPr lang="ru-RU" smtClean="0"/>
              <a:pPr/>
              <a:t>27 февраля 2023 г.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0773482-AB87-465A-B2D4-D34011207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CDDA54-3751-428E-964D-79B409A90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FFA1-9EC6-459D-87BD-46171BF36F2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ABC6596-1A50-4065-9537-975BE677F227}"/>
              </a:ext>
            </a:extLst>
          </p:cNvPr>
          <p:cNvGrpSpPr/>
          <p:nvPr userDrawn="1"/>
        </p:nvGrpSpPr>
        <p:grpSpPr>
          <a:xfrm>
            <a:off x="831112" y="1272659"/>
            <a:ext cx="2230414" cy="2156341"/>
            <a:chOff x="7612912" y="1488558"/>
            <a:chExt cx="4322136" cy="4178595"/>
          </a:xfrm>
        </p:grpSpPr>
        <p:pic>
          <p:nvPicPr>
            <p:cNvPr id="8" name="Рисунок 7" descr="Ученый, просматривающий результаты ДНК-теста на экране компьютера в лаборатории">
              <a:extLst>
                <a:ext uri="{FF2B5EF4-FFF2-40B4-BE49-F238E27FC236}">
                  <a16:creationId xmlns:a16="http://schemas.microsoft.com/office/drawing/2014/main" id="{93EEF87D-8154-471F-95AB-B1892C381F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7" r="11847"/>
            <a:stretch/>
          </p:blipFill>
          <p:spPr>
            <a:xfrm>
              <a:off x="7682023" y="1557669"/>
              <a:ext cx="4173279" cy="4035057"/>
            </a:xfrm>
            <a:prstGeom prst="roundRect">
              <a:avLst/>
            </a:prstGeom>
          </p:spPr>
        </p:pic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D51F2645-BAE6-40E5-883D-BAEC72469171}"/>
                </a:ext>
              </a:extLst>
            </p:cNvPr>
            <p:cNvSpPr/>
            <p:nvPr userDrawn="1"/>
          </p:nvSpPr>
          <p:spPr>
            <a:xfrm>
              <a:off x="7612912" y="1488558"/>
              <a:ext cx="4322136" cy="4178595"/>
            </a:xfrm>
            <a:prstGeom prst="roundRect">
              <a:avLst/>
            </a:prstGeom>
            <a:noFill/>
            <a:ln w="12700">
              <a:solidFill>
                <a:srgbClr val="E8E8E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E10381B-35E8-4CB8-995E-FCA53087089A}"/>
              </a:ext>
            </a:extLst>
          </p:cNvPr>
          <p:cNvGrpSpPr/>
          <p:nvPr userDrawn="1"/>
        </p:nvGrpSpPr>
        <p:grpSpPr>
          <a:xfrm>
            <a:off x="9747271" y="3584381"/>
            <a:ext cx="2230414" cy="2156341"/>
            <a:chOff x="7612912" y="1488558"/>
            <a:chExt cx="4322136" cy="4178595"/>
          </a:xfrm>
        </p:grpSpPr>
        <p:pic>
          <p:nvPicPr>
            <p:cNvPr id="19" name="Рисунок 18" descr="Ученый, просматривающий результаты ДНК-теста на экране компьютера в лаборатории">
              <a:extLst>
                <a:ext uri="{FF2B5EF4-FFF2-40B4-BE49-F238E27FC236}">
                  <a16:creationId xmlns:a16="http://schemas.microsoft.com/office/drawing/2014/main" id="{6541CD8B-87A8-4C82-A5DA-8C868B2717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7" r="11847"/>
            <a:stretch/>
          </p:blipFill>
          <p:spPr>
            <a:xfrm>
              <a:off x="7682023" y="1557669"/>
              <a:ext cx="4173279" cy="4035057"/>
            </a:xfrm>
            <a:prstGeom prst="roundRect">
              <a:avLst/>
            </a:prstGeom>
          </p:spPr>
        </p:pic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1A526757-FD7B-4BEF-A94C-8817770CD67F}"/>
                </a:ext>
              </a:extLst>
            </p:cNvPr>
            <p:cNvSpPr/>
            <p:nvPr userDrawn="1"/>
          </p:nvSpPr>
          <p:spPr>
            <a:xfrm>
              <a:off x="7612912" y="1488558"/>
              <a:ext cx="4322136" cy="4178595"/>
            </a:xfrm>
            <a:prstGeom prst="roundRect">
              <a:avLst/>
            </a:prstGeom>
            <a:noFill/>
            <a:ln w="12700">
              <a:solidFill>
                <a:srgbClr val="E8E8E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Объект 2">
            <a:extLst>
              <a:ext uri="{FF2B5EF4-FFF2-40B4-BE49-F238E27FC236}">
                <a16:creationId xmlns:a16="http://schemas.microsoft.com/office/drawing/2014/main" id="{BADA7D92-4DE7-4AE8-A92E-CADFCB986A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00399" y="1308323"/>
            <a:ext cx="8777285" cy="212067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6FA1A41A-FD1B-4BD0-A83B-428CBAA69AD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1112" y="3620045"/>
            <a:ext cx="8777285" cy="212067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126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2848F-80C0-4EFB-9741-71E395E942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{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BB83D05-2AAF-47BE-9DBD-CFC98AD0F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606B-001D-4326-B3A2-8C0CADE5842B}" type="datetime4">
              <a:rPr lang="ru-RU" smtClean="0"/>
              <a:pPr/>
              <a:t>27 февраля 2023 г.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A5CC93E-99D2-463F-9E06-6F97D7717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1411CD6-CFC4-4C74-9427-EB464D94A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FFA1-9EC6-459D-87BD-46171BF36F2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5E0A574C-2929-475A-A0DA-4F781259796A}"/>
              </a:ext>
            </a:extLst>
          </p:cNvPr>
          <p:cNvGrpSpPr/>
          <p:nvPr userDrawn="1"/>
        </p:nvGrpSpPr>
        <p:grpSpPr>
          <a:xfrm>
            <a:off x="1092140" y="1498052"/>
            <a:ext cx="578325" cy="487500"/>
            <a:chOff x="918223" y="1427900"/>
            <a:chExt cx="578325" cy="487500"/>
          </a:xfrm>
        </p:grpSpPr>
        <p:grpSp>
          <p:nvGrpSpPr>
            <p:cNvPr id="14" name="Google Shape;724;p36">
              <a:extLst>
                <a:ext uri="{FF2B5EF4-FFF2-40B4-BE49-F238E27FC236}">
                  <a16:creationId xmlns:a16="http://schemas.microsoft.com/office/drawing/2014/main" id="{5BD70AB2-827E-4389-85A8-1A95AF37E53F}"/>
                </a:ext>
              </a:extLst>
            </p:cNvPr>
            <p:cNvGrpSpPr/>
            <p:nvPr userDrawn="1"/>
          </p:nvGrpSpPr>
          <p:grpSpPr>
            <a:xfrm>
              <a:off x="1025350" y="1488772"/>
              <a:ext cx="365741" cy="365755"/>
              <a:chOff x="5165638" y="1291400"/>
              <a:chExt cx="431400" cy="431875"/>
            </a:xfrm>
          </p:grpSpPr>
          <p:sp>
            <p:nvSpPr>
              <p:cNvPr id="15" name="Google Shape;725;p36">
                <a:extLst>
                  <a:ext uri="{FF2B5EF4-FFF2-40B4-BE49-F238E27FC236}">
                    <a16:creationId xmlns:a16="http://schemas.microsoft.com/office/drawing/2014/main" id="{D18F72DF-3F8B-427B-BD38-253379E77B4A}"/>
                  </a:ext>
                </a:extLst>
              </p:cNvPr>
              <p:cNvSpPr/>
              <p:nvPr/>
            </p:nvSpPr>
            <p:spPr>
              <a:xfrm>
                <a:off x="5173688" y="1299925"/>
                <a:ext cx="414800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6592" h="10108" extrusionOk="0">
                    <a:moveTo>
                      <a:pt x="8998" y="1"/>
                    </a:moveTo>
                    <a:cubicBezTo>
                      <a:pt x="8970" y="1"/>
                      <a:pt x="8941" y="1"/>
                      <a:pt x="8912" y="1"/>
                    </a:cubicBezTo>
                    <a:cubicBezTo>
                      <a:pt x="6789" y="20"/>
                      <a:pt x="4911" y="1423"/>
                      <a:pt x="4324" y="3471"/>
                    </a:cubicBezTo>
                    <a:cubicBezTo>
                      <a:pt x="4039" y="3395"/>
                      <a:pt x="3755" y="3376"/>
                      <a:pt x="3470" y="3376"/>
                    </a:cubicBezTo>
                    <a:cubicBezTo>
                      <a:pt x="1612" y="3376"/>
                      <a:pt x="0" y="4874"/>
                      <a:pt x="0" y="6752"/>
                    </a:cubicBezTo>
                    <a:cubicBezTo>
                      <a:pt x="0" y="8610"/>
                      <a:pt x="1612" y="10108"/>
                      <a:pt x="3470" y="10108"/>
                    </a:cubicBezTo>
                    <a:lnTo>
                      <a:pt x="13122" y="10108"/>
                    </a:lnTo>
                    <a:cubicBezTo>
                      <a:pt x="14980" y="10108"/>
                      <a:pt x="16592" y="8610"/>
                      <a:pt x="16592" y="6752"/>
                    </a:cubicBezTo>
                    <a:cubicBezTo>
                      <a:pt x="16592" y="5045"/>
                      <a:pt x="15245" y="3642"/>
                      <a:pt x="13596" y="3395"/>
                    </a:cubicBezTo>
                    <a:lnTo>
                      <a:pt x="13596" y="3376"/>
                    </a:lnTo>
                    <a:cubicBezTo>
                      <a:pt x="12960" y="1375"/>
                      <a:pt x="11105" y="1"/>
                      <a:pt x="89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726;p36">
                <a:extLst>
                  <a:ext uri="{FF2B5EF4-FFF2-40B4-BE49-F238E27FC236}">
                    <a16:creationId xmlns:a16="http://schemas.microsoft.com/office/drawing/2014/main" id="{191C2AA6-110F-4F1F-912A-F9F62F670B1B}"/>
                  </a:ext>
                </a:extLst>
              </p:cNvPr>
              <p:cNvSpPr/>
              <p:nvPr/>
            </p:nvSpPr>
            <p:spPr>
              <a:xfrm>
                <a:off x="5313538" y="1485300"/>
                <a:ext cx="135125" cy="2294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9178" extrusionOk="0">
                    <a:moveTo>
                      <a:pt x="2693" y="0"/>
                    </a:moveTo>
                    <a:lnTo>
                      <a:pt x="0" y="4039"/>
                    </a:lnTo>
                    <a:lnTo>
                      <a:pt x="1688" y="4039"/>
                    </a:lnTo>
                    <a:lnTo>
                      <a:pt x="1688" y="9178"/>
                    </a:lnTo>
                    <a:lnTo>
                      <a:pt x="3717" y="9178"/>
                    </a:lnTo>
                    <a:lnTo>
                      <a:pt x="3717" y="4039"/>
                    </a:lnTo>
                    <a:lnTo>
                      <a:pt x="5404" y="4039"/>
                    </a:lnTo>
                    <a:lnTo>
                      <a:pt x="269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27;p36">
                <a:extLst>
                  <a:ext uri="{FF2B5EF4-FFF2-40B4-BE49-F238E27FC236}">
                    <a16:creationId xmlns:a16="http://schemas.microsoft.com/office/drawing/2014/main" id="{16A354F1-F74B-4DC2-94C3-BB3695AE85D8}"/>
                  </a:ext>
                </a:extLst>
              </p:cNvPr>
              <p:cNvSpPr/>
              <p:nvPr/>
            </p:nvSpPr>
            <p:spPr>
              <a:xfrm>
                <a:off x="5406438" y="1426525"/>
                <a:ext cx="19925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666" extrusionOk="0">
                    <a:moveTo>
                      <a:pt x="437" y="0"/>
                    </a:moveTo>
                    <a:cubicBezTo>
                      <a:pt x="133" y="0"/>
                      <a:pt x="1" y="360"/>
                      <a:pt x="209" y="569"/>
                    </a:cubicBezTo>
                    <a:cubicBezTo>
                      <a:pt x="282" y="635"/>
                      <a:pt x="368" y="665"/>
                      <a:pt x="451" y="665"/>
                    </a:cubicBezTo>
                    <a:cubicBezTo>
                      <a:pt x="630" y="665"/>
                      <a:pt x="797" y="529"/>
                      <a:pt x="797" y="322"/>
                    </a:cubicBezTo>
                    <a:cubicBezTo>
                      <a:pt x="778" y="133"/>
                      <a:pt x="645" y="0"/>
                      <a:pt x="4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28;p36">
                <a:extLst>
                  <a:ext uri="{FF2B5EF4-FFF2-40B4-BE49-F238E27FC236}">
                    <a16:creationId xmlns:a16="http://schemas.microsoft.com/office/drawing/2014/main" id="{A080B1F7-A3BB-4E9A-9BA5-CEDA2AD6CCA2}"/>
                  </a:ext>
                </a:extLst>
              </p:cNvPr>
              <p:cNvSpPr/>
              <p:nvPr/>
            </p:nvSpPr>
            <p:spPr>
              <a:xfrm>
                <a:off x="5165638" y="1291400"/>
                <a:ext cx="431400" cy="431875"/>
              </a:xfrm>
              <a:custGeom>
                <a:avLst/>
                <a:gdLst/>
                <a:ahLst/>
                <a:cxnLst/>
                <a:rect l="l" t="t" r="r" b="b"/>
                <a:pathLst>
                  <a:path w="17256" h="17275" extrusionOk="0">
                    <a:moveTo>
                      <a:pt x="9287" y="680"/>
                    </a:moveTo>
                    <a:cubicBezTo>
                      <a:pt x="10957" y="680"/>
                      <a:pt x="12629" y="1572"/>
                      <a:pt x="13425" y="3376"/>
                    </a:cubicBezTo>
                    <a:cubicBezTo>
                      <a:pt x="12439" y="3376"/>
                      <a:pt x="11491" y="3774"/>
                      <a:pt x="10808" y="4457"/>
                    </a:cubicBezTo>
                    <a:cubicBezTo>
                      <a:pt x="10522" y="4700"/>
                      <a:pt x="10754" y="5062"/>
                      <a:pt x="11024" y="5062"/>
                    </a:cubicBezTo>
                    <a:cubicBezTo>
                      <a:pt x="11111" y="5062"/>
                      <a:pt x="11203" y="5024"/>
                      <a:pt x="11282" y="4931"/>
                    </a:cubicBezTo>
                    <a:cubicBezTo>
                      <a:pt x="11851" y="4362"/>
                      <a:pt x="12609" y="4040"/>
                      <a:pt x="13406" y="4040"/>
                    </a:cubicBezTo>
                    <a:cubicBezTo>
                      <a:pt x="13558" y="4040"/>
                      <a:pt x="13709" y="4059"/>
                      <a:pt x="13842" y="4078"/>
                    </a:cubicBezTo>
                    <a:cubicBezTo>
                      <a:pt x="15378" y="4248"/>
                      <a:pt x="16553" y="5538"/>
                      <a:pt x="16591" y="7093"/>
                    </a:cubicBezTo>
                    <a:cubicBezTo>
                      <a:pt x="16591" y="8723"/>
                      <a:pt x="15169" y="10126"/>
                      <a:pt x="13444" y="10126"/>
                    </a:cubicBezTo>
                    <a:lnTo>
                      <a:pt x="10600" y="10126"/>
                    </a:lnTo>
                    <a:lnTo>
                      <a:pt x="8912" y="7567"/>
                    </a:lnTo>
                    <a:cubicBezTo>
                      <a:pt x="8836" y="7472"/>
                      <a:pt x="8727" y="7424"/>
                      <a:pt x="8620" y="7424"/>
                    </a:cubicBezTo>
                    <a:cubicBezTo>
                      <a:pt x="8514" y="7424"/>
                      <a:pt x="8409" y="7472"/>
                      <a:pt x="8343" y="7567"/>
                    </a:cubicBezTo>
                    <a:lnTo>
                      <a:pt x="6637" y="10126"/>
                    </a:lnTo>
                    <a:lnTo>
                      <a:pt x="3792" y="10126"/>
                    </a:lnTo>
                    <a:cubicBezTo>
                      <a:pt x="2105" y="10126"/>
                      <a:pt x="664" y="8723"/>
                      <a:pt x="664" y="7093"/>
                    </a:cubicBezTo>
                    <a:cubicBezTo>
                      <a:pt x="664" y="5443"/>
                      <a:pt x="2086" y="4040"/>
                      <a:pt x="3792" y="4040"/>
                    </a:cubicBezTo>
                    <a:cubicBezTo>
                      <a:pt x="4608" y="4059"/>
                      <a:pt x="5366" y="4362"/>
                      <a:pt x="5935" y="4931"/>
                    </a:cubicBezTo>
                    <a:cubicBezTo>
                      <a:pt x="6009" y="5024"/>
                      <a:pt x="6099" y="5062"/>
                      <a:pt x="6185" y="5062"/>
                    </a:cubicBezTo>
                    <a:cubicBezTo>
                      <a:pt x="6452" y="5062"/>
                      <a:pt x="6695" y="4700"/>
                      <a:pt x="6409" y="4457"/>
                    </a:cubicBezTo>
                    <a:cubicBezTo>
                      <a:pt x="6030" y="4078"/>
                      <a:pt x="5556" y="3793"/>
                      <a:pt x="5044" y="3604"/>
                    </a:cubicBezTo>
                    <a:cubicBezTo>
                      <a:pt x="5782" y="1662"/>
                      <a:pt x="7534" y="680"/>
                      <a:pt x="9287" y="680"/>
                    </a:cubicBezTo>
                    <a:close/>
                    <a:moveTo>
                      <a:pt x="8628" y="8363"/>
                    </a:moveTo>
                    <a:lnTo>
                      <a:pt x="10694" y="11473"/>
                    </a:lnTo>
                    <a:lnTo>
                      <a:pt x="9633" y="11473"/>
                    </a:lnTo>
                    <a:cubicBezTo>
                      <a:pt x="9443" y="11473"/>
                      <a:pt x="9291" y="11624"/>
                      <a:pt x="9291" y="11795"/>
                    </a:cubicBezTo>
                    <a:lnTo>
                      <a:pt x="9291" y="16592"/>
                    </a:lnTo>
                    <a:lnTo>
                      <a:pt x="7945" y="16592"/>
                    </a:lnTo>
                    <a:lnTo>
                      <a:pt x="7945" y="11795"/>
                    </a:lnTo>
                    <a:cubicBezTo>
                      <a:pt x="7945" y="11624"/>
                      <a:pt x="7793" y="11473"/>
                      <a:pt x="7604" y="11473"/>
                    </a:cubicBezTo>
                    <a:lnTo>
                      <a:pt x="6561" y="11473"/>
                    </a:lnTo>
                    <a:lnTo>
                      <a:pt x="8628" y="8363"/>
                    </a:lnTo>
                    <a:close/>
                    <a:moveTo>
                      <a:pt x="9298" y="1"/>
                    </a:moveTo>
                    <a:cubicBezTo>
                      <a:pt x="7268" y="1"/>
                      <a:pt x="5241" y="1143"/>
                      <a:pt x="4418" y="3433"/>
                    </a:cubicBezTo>
                    <a:cubicBezTo>
                      <a:pt x="4210" y="3395"/>
                      <a:pt x="4001" y="3376"/>
                      <a:pt x="3811" y="3376"/>
                    </a:cubicBezTo>
                    <a:cubicBezTo>
                      <a:pt x="1801" y="3376"/>
                      <a:pt x="0" y="5007"/>
                      <a:pt x="0" y="7093"/>
                    </a:cubicBezTo>
                    <a:cubicBezTo>
                      <a:pt x="0" y="9159"/>
                      <a:pt x="1801" y="10790"/>
                      <a:pt x="3811" y="10790"/>
                    </a:cubicBezTo>
                    <a:lnTo>
                      <a:pt x="6200" y="10790"/>
                    </a:lnTo>
                    <a:lnTo>
                      <a:pt x="5651" y="11624"/>
                    </a:lnTo>
                    <a:cubicBezTo>
                      <a:pt x="5499" y="11833"/>
                      <a:pt x="5651" y="12136"/>
                      <a:pt x="5916" y="12136"/>
                    </a:cubicBezTo>
                    <a:lnTo>
                      <a:pt x="7262" y="12136"/>
                    </a:lnTo>
                    <a:lnTo>
                      <a:pt x="7262" y="16934"/>
                    </a:lnTo>
                    <a:cubicBezTo>
                      <a:pt x="7262" y="17123"/>
                      <a:pt x="7414" y="17256"/>
                      <a:pt x="7604" y="17275"/>
                    </a:cubicBezTo>
                    <a:lnTo>
                      <a:pt x="9633" y="17275"/>
                    </a:lnTo>
                    <a:cubicBezTo>
                      <a:pt x="9803" y="17256"/>
                      <a:pt x="9955" y="17123"/>
                      <a:pt x="9955" y="16934"/>
                    </a:cubicBezTo>
                    <a:lnTo>
                      <a:pt x="9955" y="12136"/>
                    </a:lnTo>
                    <a:lnTo>
                      <a:pt x="11320" y="12136"/>
                    </a:lnTo>
                    <a:cubicBezTo>
                      <a:pt x="11328" y="12137"/>
                      <a:pt x="11336" y="12137"/>
                      <a:pt x="11344" y="12137"/>
                    </a:cubicBezTo>
                    <a:cubicBezTo>
                      <a:pt x="11595" y="12137"/>
                      <a:pt x="11752" y="11845"/>
                      <a:pt x="11605" y="11624"/>
                    </a:cubicBezTo>
                    <a:lnTo>
                      <a:pt x="11055" y="10790"/>
                    </a:lnTo>
                    <a:lnTo>
                      <a:pt x="13444" y="10790"/>
                    </a:lnTo>
                    <a:cubicBezTo>
                      <a:pt x="15454" y="10790"/>
                      <a:pt x="17255" y="9159"/>
                      <a:pt x="17255" y="7093"/>
                    </a:cubicBezTo>
                    <a:cubicBezTo>
                      <a:pt x="17217" y="5310"/>
                      <a:pt x="15947" y="3793"/>
                      <a:pt x="14202" y="3452"/>
                    </a:cubicBezTo>
                    <a:cubicBezTo>
                      <a:pt x="13376" y="1153"/>
                      <a:pt x="11335" y="1"/>
                      <a:pt x="92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763;p36">
              <a:extLst>
                <a:ext uri="{FF2B5EF4-FFF2-40B4-BE49-F238E27FC236}">
                  <a16:creationId xmlns:a16="http://schemas.microsoft.com/office/drawing/2014/main" id="{AC8FCA54-76A3-4C2E-AE56-D37FFE19D151}"/>
                </a:ext>
              </a:extLst>
            </p:cNvPr>
            <p:cNvGrpSpPr/>
            <p:nvPr userDrawn="1"/>
          </p:nvGrpSpPr>
          <p:grpSpPr>
            <a:xfrm>
              <a:off x="918223" y="1427900"/>
              <a:ext cx="578325" cy="487500"/>
              <a:chOff x="1665363" y="1706700"/>
              <a:chExt cx="578325" cy="487500"/>
            </a:xfrm>
          </p:grpSpPr>
          <p:sp>
            <p:nvSpPr>
              <p:cNvPr id="54" name="Google Shape;764;p36">
                <a:extLst>
                  <a:ext uri="{FF2B5EF4-FFF2-40B4-BE49-F238E27FC236}">
                    <a16:creationId xmlns:a16="http://schemas.microsoft.com/office/drawing/2014/main" id="{4CB1E86B-3198-457B-917C-7258BE289B15}"/>
                  </a:ext>
                </a:extLst>
              </p:cNvPr>
              <p:cNvSpPr/>
              <p:nvPr/>
            </p:nvSpPr>
            <p:spPr>
              <a:xfrm flipH="1">
                <a:off x="2174988" y="1706700"/>
                <a:ext cx="68700" cy="487500"/>
              </a:xfrm>
              <a:prstGeom prst="leftBracket">
                <a:avLst>
                  <a:gd name="adj" fmla="val 0"/>
                </a:avLst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765;p36">
                <a:extLst>
                  <a:ext uri="{FF2B5EF4-FFF2-40B4-BE49-F238E27FC236}">
                    <a16:creationId xmlns:a16="http://schemas.microsoft.com/office/drawing/2014/main" id="{10218BD3-C933-4460-9E20-849CC2012315}"/>
                  </a:ext>
                </a:extLst>
              </p:cNvPr>
              <p:cNvSpPr/>
              <p:nvPr/>
            </p:nvSpPr>
            <p:spPr>
              <a:xfrm>
                <a:off x="1665363" y="1706700"/>
                <a:ext cx="68700" cy="487500"/>
              </a:xfrm>
              <a:prstGeom prst="leftBracket">
                <a:avLst>
                  <a:gd name="adj" fmla="val 0"/>
                </a:avLst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8815BE2A-49A3-4815-B187-638D95D3AEF5}"/>
              </a:ext>
            </a:extLst>
          </p:cNvPr>
          <p:cNvGrpSpPr/>
          <p:nvPr userDrawn="1"/>
        </p:nvGrpSpPr>
        <p:grpSpPr>
          <a:xfrm>
            <a:off x="7032465" y="3666236"/>
            <a:ext cx="578325" cy="487500"/>
            <a:chOff x="9137273" y="4254928"/>
            <a:chExt cx="578325" cy="487500"/>
          </a:xfrm>
        </p:grpSpPr>
        <p:grpSp>
          <p:nvGrpSpPr>
            <p:cNvPr id="30" name="Google Shape;740;p36">
              <a:extLst>
                <a:ext uri="{FF2B5EF4-FFF2-40B4-BE49-F238E27FC236}">
                  <a16:creationId xmlns:a16="http://schemas.microsoft.com/office/drawing/2014/main" id="{CCEA9273-03CE-4AB7-BEAF-DEBB3A382874}"/>
                </a:ext>
              </a:extLst>
            </p:cNvPr>
            <p:cNvGrpSpPr/>
            <p:nvPr userDrawn="1"/>
          </p:nvGrpSpPr>
          <p:grpSpPr>
            <a:xfrm>
              <a:off x="9290860" y="4315787"/>
              <a:ext cx="271150" cy="365781"/>
              <a:chOff x="4786863" y="4248100"/>
              <a:chExt cx="390650" cy="525850"/>
            </a:xfrm>
          </p:grpSpPr>
          <p:sp>
            <p:nvSpPr>
              <p:cNvPr id="31" name="Google Shape;741;p36">
                <a:extLst>
                  <a:ext uri="{FF2B5EF4-FFF2-40B4-BE49-F238E27FC236}">
                    <a16:creationId xmlns:a16="http://schemas.microsoft.com/office/drawing/2014/main" id="{306DCCCC-58F9-498A-BF37-443C35814098}"/>
                  </a:ext>
                </a:extLst>
              </p:cNvPr>
              <p:cNvSpPr/>
              <p:nvPr/>
            </p:nvSpPr>
            <p:spPr>
              <a:xfrm>
                <a:off x="4797288" y="4258400"/>
                <a:ext cx="369775" cy="505225"/>
              </a:xfrm>
              <a:custGeom>
                <a:avLst/>
                <a:gdLst/>
                <a:ahLst/>
                <a:cxnLst/>
                <a:rect l="l" t="t" r="r" b="b"/>
                <a:pathLst>
                  <a:path w="14791" h="20209" extrusionOk="0">
                    <a:moveTo>
                      <a:pt x="7396" y="1"/>
                    </a:moveTo>
                    <a:lnTo>
                      <a:pt x="1" y="1650"/>
                    </a:lnTo>
                    <a:lnTo>
                      <a:pt x="1" y="11491"/>
                    </a:lnTo>
                    <a:cubicBezTo>
                      <a:pt x="1" y="13956"/>
                      <a:pt x="1233" y="16270"/>
                      <a:pt x="3300" y="17654"/>
                    </a:cubicBezTo>
                    <a:lnTo>
                      <a:pt x="6941" y="20081"/>
                    </a:lnTo>
                    <a:cubicBezTo>
                      <a:pt x="7074" y="20166"/>
                      <a:pt x="7230" y="20209"/>
                      <a:pt x="7389" y="20209"/>
                    </a:cubicBezTo>
                    <a:cubicBezTo>
                      <a:pt x="7548" y="20209"/>
                      <a:pt x="7709" y="20166"/>
                      <a:pt x="7851" y="20081"/>
                    </a:cubicBezTo>
                    <a:lnTo>
                      <a:pt x="11492" y="17654"/>
                    </a:lnTo>
                    <a:cubicBezTo>
                      <a:pt x="13558" y="16289"/>
                      <a:pt x="14791" y="13975"/>
                      <a:pt x="14791" y="11491"/>
                    </a:cubicBezTo>
                    <a:lnTo>
                      <a:pt x="14791" y="1650"/>
                    </a:lnTo>
                    <a:lnTo>
                      <a:pt x="739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42;p36">
                <a:extLst>
                  <a:ext uri="{FF2B5EF4-FFF2-40B4-BE49-F238E27FC236}">
                    <a16:creationId xmlns:a16="http://schemas.microsoft.com/office/drawing/2014/main" id="{E2EC6158-55F6-4B2A-9D23-673F148ECECD}"/>
                  </a:ext>
                </a:extLst>
              </p:cNvPr>
              <p:cNvSpPr/>
              <p:nvPr/>
            </p:nvSpPr>
            <p:spPr>
              <a:xfrm>
                <a:off x="4838063" y="4300600"/>
                <a:ext cx="287775" cy="4181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16725" extrusionOk="0">
                    <a:moveTo>
                      <a:pt x="5765" y="0"/>
                    </a:moveTo>
                    <a:lnTo>
                      <a:pt x="1" y="1271"/>
                    </a:lnTo>
                    <a:lnTo>
                      <a:pt x="1" y="9803"/>
                    </a:lnTo>
                    <a:cubicBezTo>
                      <a:pt x="1" y="11737"/>
                      <a:pt x="968" y="13539"/>
                      <a:pt x="2560" y="14601"/>
                    </a:cubicBezTo>
                    <a:lnTo>
                      <a:pt x="5765" y="16724"/>
                    </a:lnTo>
                    <a:lnTo>
                      <a:pt x="8950" y="14601"/>
                    </a:lnTo>
                    <a:cubicBezTo>
                      <a:pt x="10543" y="13539"/>
                      <a:pt x="11510" y="11737"/>
                      <a:pt x="11510" y="9803"/>
                    </a:cubicBezTo>
                    <a:lnTo>
                      <a:pt x="11510" y="1271"/>
                    </a:lnTo>
                    <a:lnTo>
                      <a:pt x="57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743;p36">
                <a:extLst>
                  <a:ext uri="{FF2B5EF4-FFF2-40B4-BE49-F238E27FC236}">
                    <a16:creationId xmlns:a16="http://schemas.microsoft.com/office/drawing/2014/main" id="{C4E92E62-B43E-44D7-A3C8-1E88FE635754}"/>
                  </a:ext>
                </a:extLst>
              </p:cNvPr>
              <p:cNvSpPr/>
              <p:nvPr/>
            </p:nvSpPr>
            <p:spPr>
              <a:xfrm>
                <a:off x="4920538" y="4470300"/>
                <a:ext cx="123275" cy="123275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4931" extrusionOk="0">
                    <a:moveTo>
                      <a:pt x="1" y="1"/>
                    </a:moveTo>
                    <a:lnTo>
                      <a:pt x="1" y="4931"/>
                    </a:lnTo>
                    <a:lnTo>
                      <a:pt x="4931" y="4931"/>
                    </a:lnTo>
                    <a:lnTo>
                      <a:pt x="493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744;p36">
                <a:extLst>
                  <a:ext uri="{FF2B5EF4-FFF2-40B4-BE49-F238E27FC236}">
                    <a16:creationId xmlns:a16="http://schemas.microsoft.com/office/drawing/2014/main" id="{66CE80FF-0820-40C7-801E-0ED66F901DD0}"/>
                  </a:ext>
                </a:extLst>
              </p:cNvPr>
              <p:cNvSpPr/>
              <p:nvPr/>
            </p:nvSpPr>
            <p:spPr>
              <a:xfrm>
                <a:off x="4971738" y="4330200"/>
                <a:ext cx="242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827" extrusionOk="0">
                    <a:moveTo>
                      <a:pt x="413" y="1"/>
                    </a:moveTo>
                    <a:cubicBezTo>
                      <a:pt x="201" y="1"/>
                      <a:pt x="1" y="171"/>
                      <a:pt x="1" y="428"/>
                    </a:cubicBezTo>
                    <a:cubicBezTo>
                      <a:pt x="1" y="637"/>
                      <a:pt x="190" y="826"/>
                      <a:pt x="418" y="826"/>
                    </a:cubicBezTo>
                    <a:cubicBezTo>
                      <a:pt x="778" y="826"/>
                      <a:pt x="968" y="390"/>
                      <a:pt x="702" y="125"/>
                    </a:cubicBezTo>
                    <a:cubicBezTo>
                      <a:pt x="617" y="39"/>
                      <a:pt x="514" y="1"/>
                      <a:pt x="4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745;p36">
                <a:extLst>
                  <a:ext uri="{FF2B5EF4-FFF2-40B4-BE49-F238E27FC236}">
                    <a16:creationId xmlns:a16="http://schemas.microsoft.com/office/drawing/2014/main" id="{1BCED424-2548-4327-AAB2-F5AA0944FD5E}"/>
                  </a:ext>
                </a:extLst>
              </p:cNvPr>
              <p:cNvSpPr/>
              <p:nvPr/>
            </p:nvSpPr>
            <p:spPr>
              <a:xfrm>
                <a:off x="4786863" y="4248100"/>
                <a:ext cx="390650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15626" h="21034" extrusionOk="0">
                    <a:moveTo>
                      <a:pt x="7813" y="830"/>
                    </a:moveTo>
                    <a:lnTo>
                      <a:pt x="14791" y="2385"/>
                    </a:lnTo>
                    <a:lnTo>
                      <a:pt x="14791" y="11903"/>
                    </a:lnTo>
                    <a:cubicBezTo>
                      <a:pt x="14791" y="14236"/>
                      <a:pt x="13615" y="16416"/>
                      <a:pt x="11681" y="17725"/>
                    </a:cubicBezTo>
                    <a:lnTo>
                      <a:pt x="8040" y="20152"/>
                    </a:lnTo>
                    <a:cubicBezTo>
                      <a:pt x="7965" y="20199"/>
                      <a:pt x="7884" y="20223"/>
                      <a:pt x="7806" y="20223"/>
                    </a:cubicBezTo>
                    <a:cubicBezTo>
                      <a:pt x="7728" y="20223"/>
                      <a:pt x="7652" y="20199"/>
                      <a:pt x="7585" y="20152"/>
                    </a:cubicBezTo>
                    <a:lnTo>
                      <a:pt x="3926" y="17725"/>
                    </a:lnTo>
                    <a:cubicBezTo>
                      <a:pt x="1992" y="16416"/>
                      <a:pt x="816" y="14236"/>
                      <a:pt x="816" y="11903"/>
                    </a:cubicBezTo>
                    <a:lnTo>
                      <a:pt x="816" y="2385"/>
                    </a:lnTo>
                    <a:lnTo>
                      <a:pt x="7813" y="830"/>
                    </a:lnTo>
                    <a:close/>
                    <a:moveTo>
                      <a:pt x="7803" y="0"/>
                    </a:moveTo>
                    <a:cubicBezTo>
                      <a:pt x="7775" y="0"/>
                      <a:pt x="7747" y="5"/>
                      <a:pt x="7718" y="15"/>
                    </a:cubicBezTo>
                    <a:lnTo>
                      <a:pt x="323" y="1664"/>
                    </a:lnTo>
                    <a:cubicBezTo>
                      <a:pt x="134" y="1702"/>
                      <a:pt x="1" y="1873"/>
                      <a:pt x="1" y="2062"/>
                    </a:cubicBezTo>
                    <a:lnTo>
                      <a:pt x="1" y="11922"/>
                    </a:lnTo>
                    <a:cubicBezTo>
                      <a:pt x="1" y="14520"/>
                      <a:pt x="1309" y="16966"/>
                      <a:pt x="3471" y="18407"/>
                    </a:cubicBezTo>
                    <a:lnTo>
                      <a:pt x="7130" y="20834"/>
                    </a:lnTo>
                    <a:cubicBezTo>
                      <a:pt x="7329" y="20967"/>
                      <a:pt x="7566" y="21033"/>
                      <a:pt x="7806" y="21033"/>
                    </a:cubicBezTo>
                    <a:cubicBezTo>
                      <a:pt x="8045" y="21033"/>
                      <a:pt x="8287" y="20967"/>
                      <a:pt x="8496" y="20834"/>
                    </a:cubicBezTo>
                    <a:lnTo>
                      <a:pt x="12136" y="18407"/>
                    </a:lnTo>
                    <a:cubicBezTo>
                      <a:pt x="14317" y="16947"/>
                      <a:pt x="15625" y="14520"/>
                      <a:pt x="15625" y="11903"/>
                    </a:cubicBezTo>
                    <a:lnTo>
                      <a:pt x="15625" y="2062"/>
                    </a:lnTo>
                    <a:cubicBezTo>
                      <a:pt x="15625" y="1873"/>
                      <a:pt x="15473" y="1702"/>
                      <a:pt x="15303" y="1664"/>
                    </a:cubicBezTo>
                    <a:lnTo>
                      <a:pt x="7889" y="15"/>
                    </a:lnTo>
                    <a:cubicBezTo>
                      <a:pt x="7860" y="5"/>
                      <a:pt x="7832" y="0"/>
                      <a:pt x="78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746;p36">
                <a:extLst>
                  <a:ext uri="{FF2B5EF4-FFF2-40B4-BE49-F238E27FC236}">
                    <a16:creationId xmlns:a16="http://schemas.microsoft.com/office/drawing/2014/main" id="{30861C5E-BFA1-4527-BA4B-B5C76460D779}"/>
                  </a:ext>
                </a:extLst>
              </p:cNvPr>
              <p:cNvSpPr/>
              <p:nvPr/>
            </p:nvSpPr>
            <p:spPr>
              <a:xfrm>
                <a:off x="4827638" y="4290275"/>
                <a:ext cx="308150" cy="438400"/>
              </a:xfrm>
              <a:custGeom>
                <a:avLst/>
                <a:gdLst/>
                <a:ahLst/>
                <a:cxnLst/>
                <a:rect l="l" t="t" r="r" b="b"/>
                <a:pathLst>
                  <a:path w="12326" h="17536" extrusionOk="0">
                    <a:moveTo>
                      <a:pt x="6182" y="830"/>
                    </a:moveTo>
                    <a:lnTo>
                      <a:pt x="11510" y="2025"/>
                    </a:lnTo>
                    <a:lnTo>
                      <a:pt x="11510" y="10216"/>
                    </a:lnTo>
                    <a:cubicBezTo>
                      <a:pt x="11510" y="11999"/>
                      <a:pt x="10638" y="13667"/>
                      <a:pt x="9140" y="14672"/>
                    </a:cubicBezTo>
                    <a:lnTo>
                      <a:pt x="6182" y="16644"/>
                    </a:lnTo>
                    <a:lnTo>
                      <a:pt x="3205" y="14672"/>
                    </a:lnTo>
                    <a:cubicBezTo>
                      <a:pt x="1726" y="13686"/>
                      <a:pt x="835" y="12018"/>
                      <a:pt x="835" y="10235"/>
                    </a:cubicBezTo>
                    <a:lnTo>
                      <a:pt x="835" y="10216"/>
                    </a:lnTo>
                    <a:lnTo>
                      <a:pt x="835" y="2025"/>
                    </a:lnTo>
                    <a:lnTo>
                      <a:pt x="6182" y="830"/>
                    </a:lnTo>
                    <a:close/>
                    <a:moveTo>
                      <a:pt x="6163" y="1"/>
                    </a:moveTo>
                    <a:cubicBezTo>
                      <a:pt x="6130" y="1"/>
                      <a:pt x="6097" y="6"/>
                      <a:pt x="6068" y="15"/>
                    </a:cubicBezTo>
                    <a:lnTo>
                      <a:pt x="323" y="1286"/>
                    </a:lnTo>
                    <a:cubicBezTo>
                      <a:pt x="133" y="1323"/>
                      <a:pt x="1" y="1494"/>
                      <a:pt x="1" y="1684"/>
                    </a:cubicBezTo>
                    <a:lnTo>
                      <a:pt x="1" y="10216"/>
                    </a:lnTo>
                    <a:cubicBezTo>
                      <a:pt x="1" y="12283"/>
                      <a:pt x="1024" y="14198"/>
                      <a:pt x="2750" y="15355"/>
                    </a:cubicBezTo>
                    <a:lnTo>
                      <a:pt x="5954" y="17479"/>
                    </a:lnTo>
                    <a:cubicBezTo>
                      <a:pt x="6011" y="17517"/>
                      <a:pt x="6106" y="17536"/>
                      <a:pt x="6182" y="17536"/>
                    </a:cubicBezTo>
                    <a:cubicBezTo>
                      <a:pt x="6258" y="17536"/>
                      <a:pt x="6353" y="17517"/>
                      <a:pt x="6428" y="17479"/>
                    </a:cubicBezTo>
                    <a:lnTo>
                      <a:pt x="9614" y="15336"/>
                    </a:lnTo>
                    <a:cubicBezTo>
                      <a:pt x="11321" y="14198"/>
                      <a:pt x="12325" y="12264"/>
                      <a:pt x="12325" y="10216"/>
                    </a:cubicBezTo>
                    <a:lnTo>
                      <a:pt x="12325" y="1684"/>
                    </a:lnTo>
                    <a:cubicBezTo>
                      <a:pt x="12325" y="1494"/>
                      <a:pt x="12193" y="1323"/>
                      <a:pt x="12003" y="1286"/>
                    </a:cubicBezTo>
                    <a:lnTo>
                      <a:pt x="6258" y="15"/>
                    </a:lnTo>
                    <a:cubicBezTo>
                      <a:pt x="6229" y="6"/>
                      <a:pt x="6196" y="1"/>
                      <a:pt x="6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747;p36">
                <a:extLst>
                  <a:ext uri="{FF2B5EF4-FFF2-40B4-BE49-F238E27FC236}">
                    <a16:creationId xmlns:a16="http://schemas.microsoft.com/office/drawing/2014/main" id="{4A772054-A069-405E-B3A1-418AC21E2996}"/>
                  </a:ext>
                </a:extLst>
              </p:cNvPr>
              <p:cNvSpPr/>
              <p:nvPr/>
            </p:nvSpPr>
            <p:spPr>
              <a:xfrm>
                <a:off x="5007413" y="4341225"/>
                <a:ext cx="91400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1391" extrusionOk="0">
                    <a:moveTo>
                      <a:pt x="587" y="1"/>
                    </a:moveTo>
                    <a:cubicBezTo>
                      <a:pt x="133" y="1"/>
                      <a:pt x="1" y="677"/>
                      <a:pt x="470" y="821"/>
                    </a:cubicBezTo>
                    <a:lnTo>
                      <a:pt x="489" y="821"/>
                    </a:lnTo>
                    <a:cubicBezTo>
                      <a:pt x="3125" y="1390"/>
                      <a:pt x="3011" y="1390"/>
                      <a:pt x="3087" y="1390"/>
                    </a:cubicBezTo>
                    <a:cubicBezTo>
                      <a:pt x="3580" y="1390"/>
                      <a:pt x="3655" y="670"/>
                      <a:pt x="3181" y="575"/>
                    </a:cubicBezTo>
                    <a:lnTo>
                      <a:pt x="660" y="6"/>
                    </a:lnTo>
                    <a:cubicBezTo>
                      <a:pt x="635" y="2"/>
                      <a:pt x="611" y="1"/>
                      <a:pt x="5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748;p36">
                <a:extLst>
                  <a:ext uri="{FF2B5EF4-FFF2-40B4-BE49-F238E27FC236}">
                    <a16:creationId xmlns:a16="http://schemas.microsoft.com/office/drawing/2014/main" id="{D23BD328-B6DF-4ECD-BB73-E73C0A3F0BE2}"/>
                  </a:ext>
                </a:extLst>
              </p:cNvPr>
              <p:cNvSpPr/>
              <p:nvPr/>
            </p:nvSpPr>
            <p:spPr>
              <a:xfrm>
                <a:off x="4910113" y="4396350"/>
                <a:ext cx="143675" cy="207650"/>
              </a:xfrm>
              <a:custGeom>
                <a:avLst/>
                <a:gdLst/>
                <a:ahLst/>
                <a:cxnLst/>
                <a:rect l="l" t="t" r="r" b="b"/>
                <a:pathLst>
                  <a:path w="5747" h="8306" extrusionOk="0">
                    <a:moveTo>
                      <a:pt x="2883" y="906"/>
                    </a:moveTo>
                    <a:cubicBezTo>
                      <a:pt x="3499" y="906"/>
                      <a:pt x="4115" y="1318"/>
                      <a:pt x="4115" y="2143"/>
                    </a:cubicBezTo>
                    <a:lnTo>
                      <a:pt x="4115" y="2541"/>
                    </a:lnTo>
                    <a:lnTo>
                      <a:pt x="1650" y="2541"/>
                    </a:lnTo>
                    <a:lnTo>
                      <a:pt x="1650" y="2143"/>
                    </a:lnTo>
                    <a:cubicBezTo>
                      <a:pt x="1650" y="1318"/>
                      <a:pt x="2267" y="906"/>
                      <a:pt x="2883" y="906"/>
                    </a:cubicBezTo>
                    <a:close/>
                    <a:moveTo>
                      <a:pt x="4931" y="3376"/>
                    </a:moveTo>
                    <a:lnTo>
                      <a:pt x="4931" y="7471"/>
                    </a:lnTo>
                    <a:lnTo>
                      <a:pt x="816" y="7471"/>
                    </a:lnTo>
                    <a:lnTo>
                      <a:pt x="816" y="3376"/>
                    </a:lnTo>
                    <a:close/>
                    <a:moveTo>
                      <a:pt x="2883" y="1"/>
                    </a:moveTo>
                    <a:cubicBezTo>
                      <a:pt x="1707" y="1"/>
                      <a:pt x="778" y="968"/>
                      <a:pt x="816" y="2143"/>
                    </a:cubicBezTo>
                    <a:lnTo>
                      <a:pt x="816" y="2541"/>
                    </a:lnTo>
                    <a:lnTo>
                      <a:pt x="418" y="2541"/>
                    </a:lnTo>
                    <a:cubicBezTo>
                      <a:pt x="190" y="2541"/>
                      <a:pt x="1" y="2731"/>
                      <a:pt x="1" y="2959"/>
                    </a:cubicBezTo>
                    <a:lnTo>
                      <a:pt x="1" y="7889"/>
                    </a:lnTo>
                    <a:cubicBezTo>
                      <a:pt x="1" y="8116"/>
                      <a:pt x="190" y="8306"/>
                      <a:pt x="418" y="8306"/>
                    </a:cubicBezTo>
                    <a:lnTo>
                      <a:pt x="5348" y="8306"/>
                    </a:lnTo>
                    <a:cubicBezTo>
                      <a:pt x="5575" y="8287"/>
                      <a:pt x="5746" y="8116"/>
                      <a:pt x="5746" y="7889"/>
                    </a:cubicBezTo>
                    <a:lnTo>
                      <a:pt x="5746" y="2959"/>
                    </a:lnTo>
                    <a:cubicBezTo>
                      <a:pt x="5746" y="2731"/>
                      <a:pt x="5575" y="2541"/>
                      <a:pt x="5348" y="2541"/>
                    </a:cubicBezTo>
                    <a:lnTo>
                      <a:pt x="4931" y="2541"/>
                    </a:lnTo>
                    <a:lnTo>
                      <a:pt x="4931" y="2143"/>
                    </a:lnTo>
                    <a:cubicBezTo>
                      <a:pt x="4969" y="968"/>
                      <a:pt x="4040" y="1"/>
                      <a:pt x="28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749;p36">
                <a:extLst>
                  <a:ext uri="{FF2B5EF4-FFF2-40B4-BE49-F238E27FC236}">
                    <a16:creationId xmlns:a16="http://schemas.microsoft.com/office/drawing/2014/main" id="{63DAD623-3987-441E-A86C-6EDBB13E4C54}"/>
                  </a:ext>
                </a:extLst>
              </p:cNvPr>
              <p:cNvSpPr/>
              <p:nvPr/>
            </p:nvSpPr>
            <p:spPr>
              <a:xfrm>
                <a:off x="4971738" y="4501075"/>
                <a:ext cx="20425" cy="608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2434" extrusionOk="0">
                    <a:moveTo>
                      <a:pt x="387" y="1"/>
                    </a:moveTo>
                    <a:cubicBezTo>
                      <a:pt x="173" y="1"/>
                      <a:pt x="1" y="183"/>
                      <a:pt x="1" y="400"/>
                    </a:cubicBezTo>
                    <a:lnTo>
                      <a:pt x="1" y="2050"/>
                    </a:lnTo>
                    <a:cubicBezTo>
                      <a:pt x="20" y="2306"/>
                      <a:pt x="214" y="2434"/>
                      <a:pt x="408" y="2434"/>
                    </a:cubicBezTo>
                    <a:cubicBezTo>
                      <a:pt x="603" y="2434"/>
                      <a:pt x="797" y="2306"/>
                      <a:pt x="816" y="2050"/>
                    </a:cubicBezTo>
                    <a:lnTo>
                      <a:pt x="816" y="400"/>
                    </a:lnTo>
                    <a:cubicBezTo>
                      <a:pt x="816" y="173"/>
                      <a:pt x="645" y="2"/>
                      <a:pt x="418" y="2"/>
                    </a:cubicBezTo>
                    <a:cubicBezTo>
                      <a:pt x="407" y="1"/>
                      <a:pt x="397" y="1"/>
                      <a:pt x="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" name="Google Shape;766;p36">
              <a:extLst>
                <a:ext uri="{FF2B5EF4-FFF2-40B4-BE49-F238E27FC236}">
                  <a16:creationId xmlns:a16="http://schemas.microsoft.com/office/drawing/2014/main" id="{95CDAF72-E00F-452A-BF95-90DB74C4F03D}"/>
                </a:ext>
              </a:extLst>
            </p:cNvPr>
            <p:cNvGrpSpPr/>
            <p:nvPr userDrawn="1"/>
          </p:nvGrpSpPr>
          <p:grpSpPr>
            <a:xfrm>
              <a:off x="9137273" y="4254928"/>
              <a:ext cx="578325" cy="487500"/>
              <a:chOff x="4764875" y="1706700"/>
              <a:chExt cx="578325" cy="487500"/>
            </a:xfrm>
          </p:grpSpPr>
          <p:sp>
            <p:nvSpPr>
              <p:cNvPr id="57" name="Google Shape;767;p36">
                <a:extLst>
                  <a:ext uri="{FF2B5EF4-FFF2-40B4-BE49-F238E27FC236}">
                    <a16:creationId xmlns:a16="http://schemas.microsoft.com/office/drawing/2014/main" id="{A3470A87-3101-4C5D-833E-EA33114C0C82}"/>
                  </a:ext>
                </a:extLst>
              </p:cNvPr>
              <p:cNvSpPr/>
              <p:nvPr/>
            </p:nvSpPr>
            <p:spPr>
              <a:xfrm flipH="1">
                <a:off x="5274500" y="1706700"/>
                <a:ext cx="68700" cy="487500"/>
              </a:xfrm>
              <a:prstGeom prst="leftBracket">
                <a:avLst>
                  <a:gd name="adj" fmla="val 0"/>
                </a:avLst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768;p36">
                <a:extLst>
                  <a:ext uri="{FF2B5EF4-FFF2-40B4-BE49-F238E27FC236}">
                    <a16:creationId xmlns:a16="http://schemas.microsoft.com/office/drawing/2014/main" id="{ECCCF827-C6BE-412E-8B1F-11FEF5178632}"/>
                  </a:ext>
                </a:extLst>
              </p:cNvPr>
              <p:cNvSpPr/>
              <p:nvPr/>
            </p:nvSpPr>
            <p:spPr>
              <a:xfrm>
                <a:off x="4764875" y="1706700"/>
                <a:ext cx="68700" cy="487500"/>
              </a:xfrm>
              <a:prstGeom prst="leftBracket">
                <a:avLst>
                  <a:gd name="adj" fmla="val 0"/>
                </a:avLst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CC0E4F98-007A-4789-AAA9-10D891284486}"/>
              </a:ext>
            </a:extLst>
          </p:cNvPr>
          <p:cNvGrpSpPr/>
          <p:nvPr userDrawn="1"/>
        </p:nvGrpSpPr>
        <p:grpSpPr>
          <a:xfrm>
            <a:off x="6454140" y="1498051"/>
            <a:ext cx="578325" cy="487500"/>
            <a:chOff x="5304988" y="3258875"/>
            <a:chExt cx="578325" cy="487500"/>
          </a:xfrm>
        </p:grpSpPr>
        <p:grpSp>
          <p:nvGrpSpPr>
            <p:cNvPr id="19" name="Google Shape;729;p36">
              <a:extLst>
                <a:ext uri="{FF2B5EF4-FFF2-40B4-BE49-F238E27FC236}">
                  <a16:creationId xmlns:a16="http://schemas.microsoft.com/office/drawing/2014/main" id="{3126DBC2-FC87-44E6-B7AF-4920D2BF963B}"/>
                </a:ext>
              </a:extLst>
            </p:cNvPr>
            <p:cNvGrpSpPr/>
            <p:nvPr userDrawn="1"/>
          </p:nvGrpSpPr>
          <p:grpSpPr>
            <a:xfrm>
              <a:off x="5411277" y="3319749"/>
              <a:ext cx="365747" cy="365752"/>
              <a:chOff x="2036988" y="4249875"/>
              <a:chExt cx="525725" cy="524300"/>
            </a:xfrm>
          </p:grpSpPr>
          <p:sp>
            <p:nvSpPr>
              <p:cNvPr id="20" name="Google Shape;730;p36">
                <a:extLst>
                  <a:ext uri="{FF2B5EF4-FFF2-40B4-BE49-F238E27FC236}">
                    <a16:creationId xmlns:a16="http://schemas.microsoft.com/office/drawing/2014/main" id="{56CAA470-B1F9-4121-8792-164A4D338C5F}"/>
                  </a:ext>
                </a:extLst>
              </p:cNvPr>
              <p:cNvSpPr/>
              <p:nvPr/>
            </p:nvSpPr>
            <p:spPr>
              <a:xfrm>
                <a:off x="2046938" y="4393975"/>
                <a:ext cx="505350" cy="369775"/>
              </a:xfrm>
              <a:custGeom>
                <a:avLst/>
                <a:gdLst/>
                <a:ahLst/>
                <a:cxnLst/>
                <a:rect l="l" t="t" r="r" b="b"/>
                <a:pathLst>
                  <a:path w="20214" h="14791" extrusionOk="0">
                    <a:moveTo>
                      <a:pt x="1650" y="1"/>
                    </a:moveTo>
                    <a:cubicBezTo>
                      <a:pt x="740" y="1"/>
                      <a:pt x="0" y="740"/>
                      <a:pt x="0" y="1650"/>
                    </a:cubicBezTo>
                    <a:lnTo>
                      <a:pt x="0" y="13141"/>
                    </a:lnTo>
                    <a:cubicBezTo>
                      <a:pt x="0" y="14051"/>
                      <a:pt x="740" y="14791"/>
                      <a:pt x="1650" y="14791"/>
                    </a:cubicBezTo>
                    <a:lnTo>
                      <a:pt x="18564" y="14791"/>
                    </a:lnTo>
                    <a:cubicBezTo>
                      <a:pt x="19474" y="14791"/>
                      <a:pt x="20213" y="14051"/>
                      <a:pt x="20213" y="13141"/>
                    </a:cubicBezTo>
                    <a:lnTo>
                      <a:pt x="20213" y="1650"/>
                    </a:lnTo>
                    <a:cubicBezTo>
                      <a:pt x="20213" y="740"/>
                      <a:pt x="19474" y="1"/>
                      <a:pt x="185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31;p36">
                <a:extLst>
                  <a:ext uri="{FF2B5EF4-FFF2-40B4-BE49-F238E27FC236}">
                    <a16:creationId xmlns:a16="http://schemas.microsoft.com/office/drawing/2014/main" id="{0F8F93C0-1D23-4F61-9DD6-07A91E274614}"/>
                  </a:ext>
                </a:extLst>
              </p:cNvPr>
              <p:cNvSpPr/>
              <p:nvPr/>
            </p:nvSpPr>
            <p:spPr>
              <a:xfrm>
                <a:off x="2129413" y="4435225"/>
                <a:ext cx="382100" cy="287300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1492" extrusionOk="0">
                    <a:moveTo>
                      <a:pt x="1" y="0"/>
                    </a:moveTo>
                    <a:lnTo>
                      <a:pt x="1" y="11491"/>
                    </a:lnTo>
                    <a:lnTo>
                      <a:pt x="15284" y="11491"/>
                    </a:lnTo>
                    <a:lnTo>
                      <a:pt x="1528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32;p36">
                <a:extLst>
                  <a:ext uri="{FF2B5EF4-FFF2-40B4-BE49-F238E27FC236}">
                    <a16:creationId xmlns:a16="http://schemas.microsoft.com/office/drawing/2014/main" id="{85BFB77A-67B4-4A93-9255-FA55584D6A6E}"/>
                  </a:ext>
                </a:extLst>
              </p:cNvPr>
              <p:cNvSpPr/>
              <p:nvPr/>
            </p:nvSpPr>
            <p:spPr>
              <a:xfrm>
                <a:off x="2310013" y="4548050"/>
                <a:ext cx="61650" cy="72075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883" extrusionOk="0">
                    <a:moveTo>
                      <a:pt x="1" y="0"/>
                    </a:moveTo>
                    <a:lnTo>
                      <a:pt x="1" y="133"/>
                    </a:lnTo>
                    <a:cubicBezTo>
                      <a:pt x="1" y="323"/>
                      <a:pt x="39" y="493"/>
                      <a:pt x="134" y="683"/>
                    </a:cubicBezTo>
                    <a:lnTo>
                      <a:pt x="1233" y="2882"/>
                    </a:lnTo>
                    <a:lnTo>
                      <a:pt x="2333" y="683"/>
                    </a:lnTo>
                    <a:cubicBezTo>
                      <a:pt x="2409" y="512"/>
                      <a:pt x="2466" y="323"/>
                      <a:pt x="2466" y="133"/>
                    </a:cubicBezTo>
                    <a:lnTo>
                      <a:pt x="246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33;p36">
                <a:extLst>
                  <a:ext uri="{FF2B5EF4-FFF2-40B4-BE49-F238E27FC236}">
                    <a16:creationId xmlns:a16="http://schemas.microsoft.com/office/drawing/2014/main" id="{B0CD2151-3446-4825-AD5B-A98F20BD4CC1}"/>
                  </a:ext>
                </a:extLst>
              </p:cNvPr>
              <p:cNvSpPr/>
              <p:nvPr/>
            </p:nvSpPr>
            <p:spPr>
              <a:xfrm>
                <a:off x="2310013" y="4310075"/>
                <a:ext cx="61650" cy="23800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9520" extrusionOk="0">
                    <a:moveTo>
                      <a:pt x="1" y="1"/>
                    </a:moveTo>
                    <a:lnTo>
                      <a:pt x="1" y="9519"/>
                    </a:lnTo>
                    <a:lnTo>
                      <a:pt x="2466" y="9519"/>
                    </a:lnTo>
                    <a:lnTo>
                      <a:pt x="24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34;p36">
                <a:extLst>
                  <a:ext uri="{FF2B5EF4-FFF2-40B4-BE49-F238E27FC236}">
                    <a16:creationId xmlns:a16="http://schemas.microsoft.com/office/drawing/2014/main" id="{9354F28E-A58E-40FC-B1EA-E0659BEB7AB5}"/>
                  </a:ext>
                </a:extLst>
              </p:cNvPr>
              <p:cNvSpPr/>
              <p:nvPr/>
            </p:nvSpPr>
            <p:spPr>
              <a:xfrm>
                <a:off x="2310013" y="4258300"/>
                <a:ext cx="6165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072" extrusionOk="0">
                    <a:moveTo>
                      <a:pt x="1233" y="0"/>
                    </a:moveTo>
                    <a:cubicBezTo>
                      <a:pt x="617" y="0"/>
                      <a:pt x="1" y="412"/>
                      <a:pt x="1" y="1237"/>
                    </a:cubicBezTo>
                    <a:lnTo>
                      <a:pt x="1" y="2072"/>
                    </a:lnTo>
                    <a:lnTo>
                      <a:pt x="2466" y="2072"/>
                    </a:lnTo>
                    <a:lnTo>
                      <a:pt x="2466" y="1237"/>
                    </a:lnTo>
                    <a:cubicBezTo>
                      <a:pt x="2466" y="412"/>
                      <a:pt x="1850" y="0"/>
                      <a:pt x="1233" y="0"/>
                    </a:cubicBezTo>
                    <a:close/>
                  </a:path>
                </a:pathLst>
              </a:custGeom>
              <a:solidFill>
                <a:srgbClr val="7070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35;p36">
                <a:extLst>
                  <a:ext uri="{FF2B5EF4-FFF2-40B4-BE49-F238E27FC236}">
                    <a16:creationId xmlns:a16="http://schemas.microsoft.com/office/drawing/2014/main" id="{C2F52D60-D82A-47D2-8033-D325727BB4D0}"/>
                  </a:ext>
                </a:extLst>
              </p:cNvPr>
              <p:cNvSpPr/>
              <p:nvPr/>
            </p:nvSpPr>
            <p:spPr>
              <a:xfrm>
                <a:off x="2197688" y="4609675"/>
                <a:ext cx="242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827" extrusionOk="0">
                    <a:moveTo>
                      <a:pt x="550" y="0"/>
                    </a:moveTo>
                    <a:cubicBezTo>
                      <a:pt x="171" y="0"/>
                      <a:pt x="0" y="436"/>
                      <a:pt x="247" y="702"/>
                    </a:cubicBezTo>
                    <a:cubicBezTo>
                      <a:pt x="333" y="788"/>
                      <a:pt x="439" y="826"/>
                      <a:pt x="543" y="826"/>
                    </a:cubicBezTo>
                    <a:cubicBezTo>
                      <a:pt x="759" y="826"/>
                      <a:pt x="967" y="661"/>
                      <a:pt x="967" y="417"/>
                    </a:cubicBezTo>
                    <a:cubicBezTo>
                      <a:pt x="948" y="190"/>
                      <a:pt x="777" y="0"/>
                      <a:pt x="5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36;p36">
                <a:extLst>
                  <a:ext uri="{FF2B5EF4-FFF2-40B4-BE49-F238E27FC236}">
                    <a16:creationId xmlns:a16="http://schemas.microsoft.com/office/drawing/2014/main" id="{27D50ADF-0773-4D2D-8853-EDFA34618D47}"/>
                  </a:ext>
                </a:extLst>
              </p:cNvPr>
              <p:cNvSpPr/>
              <p:nvPr/>
            </p:nvSpPr>
            <p:spPr>
              <a:xfrm>
                <a:off x="2074438" y="4568900"/>
                <a:ext cx="23725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808" extrusionOk="0">
                    <a:moveTo>
                      <a:pt x="550" y="1"/>
                    </a:moveTo>
                    <a:cubicBezTo>
                      <a:pt x="190" y="1"/>
                      <a:pt x="0" y="437"/>
                      <a:pt x="265" y="683"/>
                    </a:cubicBezTo>
                    <a:cubicBezTo>
                      <a:pt x="346" y="769"/>
                      <a:pt x="445" y="808"/>
                      <a:pt x="544" y="808"/>
                    </a:cubicBezTo>
                    <a:cubicBezTo>
                      <a:pt x="749" y="808"/>
                      <a:pt x="948" y="642"/>
                      <a:pt x="948" y="399"/>
                    </a:cubicBezTo>
                    <a:cubicBezTo>
                      <a:pt x="948" y="171"/>
                      <a:pt x="777" y="1"/>
                      <a:pt x="5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37;p36">
                <a:extLst>
                  <a:ext uri="{FF2B5EF4-FFF2-40B4-BE49-F238E27FC236}">
                    <a16:creationId xmlns:a16="http://schemas.microsoft.com/office/drawing/2014/main" id="{FD972323-F7F4-4AD2-B6AC-60D1EFFF716E}"/>
                  </a:ext>
                </a:extLst>
              </p:cNvPr>
              <p:cNvSpPr/>
              <p:nvPr/>
            </p:nvSpPr>
            <p:spPr>
              <a:xfrm>
                <a:off x="2036988" y="4249875"/>
                <a:ext cx="525725" cy="524300"/>
              </a:xfrm>
              <a:custGeom>
                <a:avLst/>
                <a:gdLst/>
                <a:ahLst/>
                <a:cxnLst/>
                <a:rect l="l" t="t" r="r" b="b"/>
                <a:pathLst>
                  <a:path w="21029" h="20972" extrusionOk="0">
                    <a:moveTo>
                      <a:pt x="12147" y="792"/>
                    </a:moveTo>
                    <a:cubicBezTo>
                      <a:pt x="12543" y="792"/>
                      <a:pt x="12941" y="1053"/>
                      <a:pt x="12970" y="1574"/>
                    </a:cubicBezTo>
                    <a:lnTo>
                      <a:pt x="12970" y="1991"/>
                    </a:lnTo>
                    <a:lnTo>
                      <a:pt x="11339" y="1991"/>
                    </a:lnTo>
                    <a:lnTo>
                      <a:pt x="11339" y="1574"/>
                    </a:lnTo>
                    <a:cubicBezTo>
                      <a:pt x="11358" y="1053"/>
                      <a:pt x="11751" y="792"/>
                      <a:pt x="12147" y="792"/>
                    </a:cubicBezTo>
                    <a:close/>
                    <a:moveTo>
                      <a:pt x="10505" y="6182"/>
                    </a:moveTo>
                    <a:lnTo>
                      <a:pt x="10505" y="6997"/>
                    </a:lnTo>
                    <a:lnTo>
                      <a:pt x="4096" y="6997"/>
                    </a:lnTo>
                    <a:lnTo>
                      <a:pt x="4096" y="6182"/>
                    </a:lnTo>
                    <a:close/>
                    <a:moveTo>
                      <a:pt x="12970" y="2807"/>
                    </a:moveTo>
                    <a:lnTo>
                      <a:pt x="12970" y="11529"/>
                    </a:lnTo>
                    <a:lnTo>
                      <a:pt x="11339" y="11529"/>
                    </a:lnTo>
                    <a:lnTo>
                      <a:pt x="11339" y="2807"/>
                    </a:lnTo>
                    <a:close/>
                    <a:moveTo>
                      <a:pt x="12913" y="12344"/>
                    </a:moveTo>
                    <a:cubicBezTo>
                      <a:pt x="12913" y="12363"/>
                      <a:pt x="12894" y="12401"/>
                      <a:pt x="12894" y="12420"/>
                    </a:cubicBezTo>
                    <a:lnTo>
                      <a:pt x="12154" y="13880"/>
                    </a:lnTo>
                    <a:lnTo>
                      <a:pt x="11415" y="12420"/>
                    </a:lnTo>
                    <a:cubicBezTo>
                      <a:pt x="11396" y="12382"/>
                      <a:pt x="11396" y="12363"/>
                      <a:pt x="11377" y="12344"/>
                    </a:cubicBezTo>
                    <a:close/>
                    <a:moveTo>
                      <a:pt x="18563" y="7832"/>
                    </a:moveTo>
                    <a:lnTo>
                      <a:pt x="18563" y="18507"/>
                    </a:lnTo>
                    <a:lnTo>
                      <a:pt x="4096" y="18507"/>
                    </a:lnTo>
                    <a:lnTo>
                      <a:pt x="4096" y="7832"/>
                    </a:lnTo>
                    <a:lnTo>
                      <a:pt x="10505" y="7832"/>
                    </a:lnTo>
                    <a:lnTo>
                      <a:pt x="10505" y="12060"/>
                    </a:lnTo>
                    <a:cubicBezTo>
                      <a:pt x="10505" y="12306"/>
                      <a:pt x="10562" y="12553"/>
                      <a:pt x="10675" y="12780"/>
                    </a:cubicBezTo>
                    <a:lnTo>
                      <a:pt x="11472" y="14392"/>
                    </a:lnTo>
                    <a:lnTo>
                      <a:pt x="8628" y="14392"/>
                    </a:lnTo>
                    <a:cubicBezTo>
                      <a:pt x="8615" y="14391"/>
                      <a:pt x="8603" y="14391"/>
                      <a:pt x="8591" y="14391"/>
                    </a:cubicBezTo>
                    <a:cubicBezTo>
                      <a:pt x="8033" y="14391"/>
                      <a:pt x="8033" y="15228"/>
                      <a:pt x="8591" y="15228"/>
                    </a:cubicBezTo>
                    <a:cubicBezTo>
                      <a:pt x="8603" y="15228"/>
                      <a:pt x="8615" y="15227"/>
                      <a:pt x="8628" y="15227"/>
                    </a:cubicBezTo>
                    <a:lnTo>
                      <a:pt x="15435" y="15227"/>
                    </a:lnTo>
                    <a:cubicBezTo>
                      <a:pt x="15947" y="15170"/>
                      <a:pt x="15947" y="14430"/>
                      <a:pt x="15435" y="14392"/>
                    </a:cubicBezTo>
                    <a:lnTo>
                      <a:pt x="12818" y="14392"/>
                    </a:lnTo>
                    <a:lnTo>
                      <a:pt x="13614" y="12780"/>
                    </a:lnTo>
                    <a:cubicBezTo>
                      <a:pt x="13728" y="12553"/>
                      <a:pt x="13785" y="12306"/>
                      <a:pt x="13804" y="12060"/>
                    </a:cubicBezTo>
                    <a:lnTo>
                      <a:pt x="13804" y="7832"/>
                    </a:lnTo>
                    <a:close/>
                    <a:moveTo>
                      <a:pt x="3280" y="6182"/>
                    </a:moveTo>
                    <a:lnTo>
                      <a:pt x="3280" y="20156"/>
                    </a:lnTo>
                    <a:lnTo>
                      <a:pt x="2048" y="20156"/>
                    </a:lnTo>
                    <a:cubicBezTo>
                      <a:pt x="1365" y="20156"/>
                      <a:pt x="815" y="19588"/>
                      <a:pt x="815" y="18924"/>
                    </a:cubicBezTo>
                    <a:lnTo>
                      <a:pt x="815" y="7414"/>
                    </a:lnTo>
                    <a:cubicBezTo>
                      <a:pt x="815" y="6732"/>
                      <a:pt x="1365" y="6182"/>
                      <a:pt x="2048" y="6182"/>
                    </a:cubicBezTo>
                    <a:close/>
                    <a:moveTo>
                      <a:pt x="18962" y="6182"/>
                    </a:moveTo>
                    <a:cubicBezTo>
                      <a:pt x="19644" y="6182"/>
                      <a:pt x="20194" y="6732"/>
                      <a:pt x="20194" y="7414"/>
                    </a:cubicBezTo>
                    <a:lnTo>
                      <a:pt x="20194" y="18924"/>
                    </a:lnTo>
                    <a:cubicBezTo>
                      <a:pt x="20194" y="19588"/>
                      <a:pt x="19644" y="20156"/>
                      <a:pt x="18962" y="20156"/>
                    </a:cubicBezTo>
                    <a:lnTo>
                      <a:pt x="4096" y="20156"/>
                    </a:lnTo>
                    <a:lnTo>
                      <a:pt x="4096" y="19322"/>
                    </a:lnTo>
                    <a:lnTo>
                      <a:pt x="18962" y="19322"/>
                    </a:lnTo>
                    <a:cubicBezTo>
                      <a:pt x="19189" y="19322"/>
                      <a:pt x="19379" y="19152"/>
                      <a:pt x="19379" y="18924"/>
                    </a:cubicBezTo>
                    <a:lnTo>
                      <a:pt x="19379" y="7414"/>
                    </a:lnTo>
                    <a:cubicBezTo>
                      <a:pt x="19379" y="7187"/>
                      <a:pt x="19189" y="6997"/>
                      <a:pt x="18962" y="6997"/>
                    </a:cubicBezTo>
                    <a:lnTo>
                      <a:pt x="13804" y="6997"/>
                    </a:lnTo>
                    <a:lnTo>
                      <a:pt x="13804" y="6182"/>
                    </a:lnTo>
                    <a:close/>
                    <a:moveTo>
                      <a:pt x="12154" y="0"/>
                    </a:moveTo>
                    <a:cubicBezTo>
                      <a:pt x="11263" y="0"/>
                      <a:pt x="10543" y="702"/>
                      <a:pt x="10505" y="1574"/>
                    </a:cubicBezTo>
                    <a:lnTo>
                      <a:pt x="10505" y="5367"/>
                    </a:lnTo>
                    <a:lnTo>
                      <a:pt x="2048" y="5367"/>
                    </a:lnTo>
                    <a:cubicBezTo>
                      <a:pt x="910" y="5367"/>
                      <a:pt x="0" y="6277"/>
                      <a:pt x="0" y="7414"/>
                    </a:cubicBezTo>
                    <a:lnTo>
                      <a:pt x="0" y="18905"/>
                    </a:lnTo>
                    <a:cubicBezTo>
                      <a:pt x="0" y="20043"/>
                      <a:pt x="910" y="20972"/>
                      <a:pt x="2048" y="20972"/>
                    </a:cubicBezTo>
                    <a:lnTo>
                      <a:pt x="18962" y="20972"/>
                    </a:lnTo>
                    <a:cubicBezTo>
                      <a:pt x="20099" y="20972"/>
                      <a:pt x="21028" y="20043"/>
                      <a:pt x="21028" y="18905"/>
                    </a:cubicBezTo>
                    <a:lnTo>
                      <a:pt x="21028" y="7414"/>
                    </a:lnTo>
                    <a:cubicBezTo>
                      <a:pt x="21028" y="6277"/>
                      <a:pt x="20099" y="5367"/>
                      <a:pt x="18962" y="5367"/>
                    </a:cubicBezTo>
                    <a:lnTo>
                      <a:pt x="13804" y="5367"/>
                    </a:lnTo>
                    <a:lnTo>
                      <a:pt x="13804" y="1574"/>
                    </a:lnTo>
                    <a:cubicBezTo>
                      <a:pt x="13766" y="702"/>
                      <a:pt x="13027" y="0"/>
                      <a:pt x="12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38;p36">
                <a:extLst>
                  <a:ext uri="{FF2B5EF4-FFF2-40B4-BE49-F238E27FC236}">
                    <a16:creationId xmlns:a16="http://schemas.microsoft.com/office/drawing/2014/main" id="{DDF07809-11D0-45D5-BD08-886E33077771}"/>
                  </a:ext>
                </a:extLst>
              </p:cNvPr>
              <p:cNvSpPr/>
              <p:nvPr/>
            </p:nvSpPr>
            <p:spPr>
              <a:xfrm>
                <a:off x="2077738" y="4487250"/>
                <a:ext cx="20900" cy="6010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2404" extrusionOk="0">
                    <a:moveTo>
                      <a:pt x="411" y="0"/>
                    </a:moveTo>
                    <a:cubicBezTo>
                      <a:pt x="214" y="0"/>
                      <a:pt x="20" y="128"/>
                      <a:pt x="1" y="384"/>
                    </a:cubicBezTo>
                    <a:lnTo>
                      <a:pt x="1" y="2034"/>
                    </a:lnTo>
                    <a:cubicBezTo>
                      <a:pt x="20" y="2281"/>
                      <a:pt x="214" y="2404"/>
                      <a:pt x="411" y="2404"/>
                    </a:cubicBezTo>
                    <a:cubicBezTo>
                      <a:pt x="608" y="2404"/>
                      <a:pt x="807" y="2281"/>
                      <a:pt x="835" y="2034"/>
                    </a:cubicBezTo>
                    <a:lnTo>
                      <a:pt x="835" y="384"/>
                    </a:lnTo>
                    <a:cubicBezTo>
                      <a:pt x="807" y="128"/>
                      <a:pt x="608" y="0"/>
                      <a:pt x="4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39;p36">
                <a:extLst>
                  <a:ext uri="{FF2B5EF4-FFF2-40B4-BE49-F238E27FC236}">
                    <a16:creationId xmlns:a16="http://schemas.microsoft.com/office/drawing/2014/main" id="{23D5BB3B-CB82-4D21-8445-C2B127AEC013}"/>
                  </a:ext>
                </a:extLst>
              </p:cNvPr>
              <p:cNvSpPr/>
              <p:nvPr/>
            </p:nvSpPr>
            <p:spPr>
              <a:xfrm>
                <a:off x="2077738" y="4609675"/>
                <a:ext cx="20425" cy="6082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2433" extrusionOk="0">
                    <a:moveTo>
                      <a:pt x="418" y="0"/>
                    </a:moveTo>
                    <a:cubicBezTo>
                      <a:pt x="190" y="0"/>
                      <a:pt x="1" y="190"/>
                      <a:pt x="1" y="417"/>
                    </a:cubicBezTo>
                    <a:lnTo>
                      <a:pt x="1" y="2048"/>
                    </a:lnTo>
                    <a:cubicBezTo>
                      <a:pt x="20" y="2304"/>
                      <a:pt x="214" y="2432"/>
                      <a:pt x="408" y="2432"/>
                    </a:cubicBezTo>
                    <a:cubicBezTo>
                      <a:pt x="603" y="2432"/>
                      <a:pt x="797" y="2304"/>
                      <a:pt x="816" y="2048"/>
                    </a:cubicBezTo>
                    <a:lnTo>
                      <a:pt x="816" y="417"/>
                    </a:lnTo>
                    <a:cubicBezTo>
                      <a:pt x="816" y="190"/>
                      <a:pt x="645" y="0"/>
                      <a:pt x="4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" name="Google Shape;769;p36">
              <a:extLst>
                <a:ext uri="{FF2B5EF4-FFF2-40B4-BE49-F238E27FC236}">
                  <a16:creationId xmlns:a16="http://schemas.microsoft.com/office/drawing/2014/main" id="{34306C48-0FD6-4194-B320-0FC64AF85B05}"/>
                </a:ext>
              </a:extLst>
            </p:cNvPr>
            <p:cNvGrpSpPr/>
            <p:nvPr userDrawn="1"/>
          </p:nvGrpSpPr>
          <p:grpSpPr>
            <a:xfrm>
              <a:off x="5304988" y="3258875"/>
              <a:ext cx="578325" cy="487500"/>
              <a:chOff x="5198688" y="3289450"/>
              <a:chExt cx="578325" cy="487500"/>
            </a:xfrm>
          </p:grpSpPr>
          <p:sp>
            <p:nvSpPr>
              <p:cNvPr id="60" name="Google Shape;770;p36">
                <a:extLst>
                  <a:ext uri="{FF2B5EF4-FFF2-40B4-BE49-F238E27FC236}">
                    <a16:creationId xmlns:a16="http://schemas.microsoft.com/office/drawing/2014/main" id="{135F4664-E0AE-4510-9C3A-47A23533925F}"/>
                  </a:ext>
                </a:extLst>
              </p:cNvPr>
              <p:cNvSpPr/>
              <p:nvPr/>
            </p:nvSpPr>
            <p:spPr>
              <a:xfrm flipH="1">
                <a:off x="5708313" y="3289450"/>
                <a:ext cx="68700" cy="487500"/>
              </a:xfrm>
              <a:prstGeom prst="leftBracket">
                <a:avLst>
                  <a:gd name="adj" fmla="val 0"/>
                </a:avLst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771;p36">
                <a:extLst>
                  <a:ext uri="{FF2B5EF4-FFF2-40B4-BE49-F238E27FC236}">
                    <a16:creationId xmlns:a16="http://schemas.microsoft.com/office/drawing/2014/main" id="{8C399E81-E674-499B-8AE5-B4BB8CA3E908}"/>
                  </a:ext>
                </a:extLst>
              </p:cNvPr>
              <p:cNvSpPr/>
              <p:nvPr/>
            </p:nvSpPr>
            <p:spPr>
              <a:xfrm>
                <a:off x="5198688" y="3289450"/>
                <a:ext cx="68700" cy="487500"/>
              </a:xfrm>
              <a:prstGeom prst="leftBracket">
                <a:avLst>
                  <a:gd name="adj" fmla="val 0"/>
                </a:avLst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6485393-4EA7-40A9-B588-8420E1B0F870}"/>
              </a:ext>
            </a:extLst>
          </p:cNvPr>
          <p:cNvGrpSpPr/>
          <p:nvPr userDrawn="1"/>
        </p:nvGrpSpPr>
        <p:grpSpPr>
          <a:xfrm>
            <a:off x="1633708" y="3672014"/>
            <a:ext cx="578325" cy="487500"/>
            <a:chOff x="2365403" y="4943190"/>
            <a:chExt cx="578325" cy="487500"/>
          </a:xfrm>
        </p:grpSpPr>
        <p:grpSp>
          <p:nvGrpSpPr>
            <p:cNvPr id="40" name="Google Shape;750;p36">
              <a:extLst>
                <a:ext uri="{FF2B5EF4-FFF2-40B4-BE49-F238E27FC236}">
                  <a16:creationId xmlns:a16="http://schemas.microsoft.com/office/drawing/2014/main" id="{F1065802-B0E5-4B53-87C8-AA540C59E6B1}"/>
                </a:ext>
              </a:extLst>
            </p:cNvPr>
            <p:cNvGrpSpPr/>
            <p:nvPr userDrawn="1"/>
          </p:nvGrpSpPr>
          <p:grpSpPr>
            <a:xfrm>
              <a:off x="2481893" y="5037476"/>
              <a:ext cx="365750" cy="302447"/>
              <a:chOff x="4667413" y="5261950"/>
              <a:chExt cx="475000" cy="389200"/>
            </a:xfrm>
          </p:grpSpPr>
          <p:sp>
            <p:nvSpPr>
              <p:cNvPr id="41" name="Google Shape;751;p36">
                <a:extLst>
                  <a:ext uri="{FF2B5EF4-FFF2-40B4-BE49-F238E27FC236}">
                    <a16:creationId xmlns:a16="http://schemas.microsoft.com/office/drawing/2014/main" id="{914F6FF7-23D1-4301-A0C5-11E5637913B2}"/>
                  </a:ext>
                </a:extLst>
              </p:cNvPr>
              <p:cNvSpPr/>
              <p:nvPr/>
            </p:nvSpPr>
            <p:spPr>
              <a:xfrm>
                <a:off x="5021513" y="5271425"/>
                <a:ext cx="111425" cy="314775"/>
              </a:xfrm>
              <a:custGeom>
                <a:avLst/>
                <a:gdLst/>
                <a:ahLst/>
                <a:cxnLst/>
                <a:rect l="l" t="t" r="r" b="b"/>
                <a:pathLst>
                  <a:path w="4457" h="12591" extrusionOk="0">
                    <a:moveTo>
                      <a:pt x="2238" y="0"/>
                    </a:moveTo>
                    <a:cubicBezTo>
                      <a:pt x="1006" y="0"/>
                      <a:pt x="1" y="986"/>
                      <a:pt x="1" y="2219"/>
                    </a:cubicBezTo>
                    <a:lnTo>
                      <a:pt x="1" y="12591"/>
                    </a:lnTo>
                    <a:lnTo>
                      <a:pt x="4457" y="12591"/>
                    </a:lnTo>
                    <a:lnTo>
                      <a:pt x="4457" y="2219"/>
                    </a:lnTo>
                    <a:cubicBezTo>
                      <a:pt x="4457" y="986"/>
                      <a:pt x="3452" y="0"/>
                      <a:pt x="2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752;p36">
                <a:extLst>
                  <a:ext uri="{FF2B5EF4-FFF2-40B4-BE49-F238E27FC236}">
                    <a16:creationId xmlns:a16="http://schemas.microsoft.com/office/drawing/2014/main" id="{2124157F-8736-4E52-9DFB-37560082A2BE}"/>
                  </a:ext>
                </a:extLst>
              </p:cNvPr>
              <p:cNvSpPr/>
              <p:nvPr/>
            </p:nvSpPr>
            <p:spPr>
              <a:xfrm>
                <a:off x="4677363" y="5326875"/>
                <a:ext cx="454150" cy="315275"/>
              </a:xfrm>
              <a:custGeom>
                <a:avLst/>
                <a:gdLst/>
                <a:ahLst/>
                <a:cxnLst/>
                <a:rect l="l" t="t" r="r" b="b"/>
                <a:pathLst>
                  <a:path w="18166" h="12611" extrusionOk="0">
                    <a:moveTo>
                      <a:pt x="740" y="1"/>
                    </a:moveTo>
                    <a:cubicBezTo>
                      <a:pt x="323" y="1"/>
                      <a:pt x="1" y="342"/>
                      <a:pt x="1" y="740"/>
                    </a:cubicBezTo>
                    <a:lnTo>
                      <a:pt x="1" y="11871"/>
                    </a:lnTo>
                    <a:cubicBezTo>
                      <a:pt x="1" y="12269"/>
                      <a:pt x="323" y="12610"/>
                      <a:pt x="740" y="12610"/>
                    </a:cubicBezTo>
                    <a:lnTo>
                      <a:pt x="16004" y="12610"/>
                    </a:lnTo>
                    <a:cubicBezTo>
                      <a:pt x="17199" y="12572"/>
                      <a:pt x="18166" y="11586"/>
                      <a:pt x="18166" y="10373"/>
                    </a:cubicBezTo>
                    <a:cubicBezTo>
                      <a:pt x="18166" y="9178"/>
                      <a:pt x="17199" y="8192"/>
                      <a:pt x="16004" y="8154"/>
                    </a:cubicBezTo>
                    <a:cubicBezTo>
                      <a:pt x="14772" y="8154"/>
                      <a:pt x="13767" y="9159"/>
                      <a:pt x="13767" y="10392"/>
                    </a:cubicBezTo>
                    <a:lnTo>
                      <a:pt x="137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753;p36">
                <a:extLst>
                  <a:ext uri="{FF2B5EF4-FFF2-40B4-BE49-F238E27FC236}">
                    <a16:creationId xmlns:a16="http://schemas.microsoft.com/office/drawing/2014/main" id="{2DC56AF6-E561-4419-BD04-2080BA71E347}"/>
                  </a:ext>
                </a:extLst>
              </p:cNvPr>
              <p:cNvSpPr/>
              <p:nvPr/>
            </p:nvSpPr>
            <p:spPr>
              <a:xfrm>
                <a:off x="5058488" y="5567700"/>
                <a:ext cx="436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1493" extrusionOk="0">
                    <a:moveTo>
                      <a:pt x="759" y="0"/>
                    </a:moveTo>
                    <a:cubicBezTo>
                      <a:pt x="342" y="0"/>
                      <a:pt x="1" y="342"/>
                      <a:pt x="1" y="759"/>
                    </a:cubicBezTo>
                    <a:cubicBezTo>
                      <a:pt x="1" y="1195"/>
                      <a:pt x="374" y="1492"/>
                      <a:pt x="756" y="1492"/>
                    </a:cubicBezTo>
                    <a:cubicBezTo>
                      <a:pt x="939" y="1492"/>
                      <a:pt x="1124" y="1424"/>
                      <a:pt x="1271" y="1271"/>
                    </a:cubicBezTo>
                    <a:cubicBezTo>
                      <a:pt x="1745" y="816"/>
                      <a:pt x="1404" y="0"/>
                      <a:pt x="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754;p36">
                <a:extLst>
                  <a:ext uri="{FF2B5EF4-FFF2-40B4-BE49-F238E27FC236}">
                    <a16:creationId xmlns:a16="http://schemas.microsoft.com/office/drawing/2014/main" id="{D12F73B3-02F7-4A05-B817-3B172827A7A2}"/>
                  </a:ext>
                </a:extLst>
              </p:cNvPr>
              <p:cNvSpPr/>
              <p:nvPr/>
            </p:nvSpPr>
            <p:spPr>
              <a:xfrm>
                <a:off x="4728563" y="5382350"/>
                <a:ext cx="64975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2599" h="2227" extrusionOk="0">
                    <a:moveTo>
                      <a:pt x="1499" y="0"/>
                    </a:moveTo>
                    <a:cubicBezTo>
                      <a:pt x="513" y="0"/>
                      <a:pt x="1" y="1195"/>
                      <a:pt x="702" y="1897"/>
                    </a:cubicBezTo>
                    <a:cubicBezTo>
                      <a:pt x="930" y="2124"/>
                      <a:pt x="1210" y="2226"/>
                      <a:pt x="1483" y="2226"/>
                    </a:cubicBezTo>
                    <a:cubicBezTo>
                      <a:pt x="2053" y="2226"/>
                      <a:pt x="2598" y="1785"/>
                      <a:pt x="2598" y="1119"/>
                    </a:cubicBezTo>
                    <a:cubicBezTo>
                      <a:pt x="2598" y="512"/>
                      <a:pt x="2105" y="0"/>
                      <a:pt x="14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755;p36">
                <a:extLst>
                  <a:ext uri="{FF2B5EF4-FFF2-40B4-BE49-F238E27FC236}">
                    <a16:creationId xmlns:a16="http://schemas.microsoft.com/office/drawing/2014/main" id="{61DC0F70-A345-41BC-A489-5E1F5A2AEACB}"/>
                  </a:ext>
                </a:extLst>
              </p:cNvPr>
              <p:cNvSpPr/>
              <p:nvPr/>
            </p:nvSpPr>
            <p:spPr>
              <a:xfrm>
                <a:off x="5083138" y="5465775"/>
                <a:ext cx="218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750" extrusionOk="0">
                    <a:moveTo>
                      <a:pt x="513" y="1"/>
                    </a:moveTo>
                    <a:cubicBezTo>
                      <a:pt x="171" y="1"/>
                      <a:pt x="1" y="399"/>
                      <a:pt x="247" y="645"/>
                    </a:cubicBezTo>
                    <a:cubicBezTo>
                      <a:pt x="319" y="717"/>
                      <a:pt x="409" y="749"/>
                      <a:pt x="497" y="749"/>
                    </a:cubicBezTo>
                    <a:cubicBezTo>
                      <a:pt x="687" y="749"/>
                      <a:pt x="873" y="600"/>
                      <a:pt x="873" y="380"/>
                    </a:cubicBezTo>
                    <a:cubicBezTo>
                      <a:pt x="873" y="171"/>
                      <a:pt x="702" y="1"/>
                      <a:pt x="5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756;p36">
                <a:extLst>
                  <a:ext uri="{FF2B5EF4-FFF2-40B4-BE49-F238E27FC236}">
                    <a16:creationId xmlns:a16="http://schemas.microsoft.com/office/drawing/2014/main" id="{42264B76-E6C1-4A1F-9783-9C83E53C954E}"/>
                  </a:ext>
                </a:extLst>
              </p:cNvPr>
              <p:cNvSpPr/>
              <p:nvPr/>
            </p:nvSpPr>
            <p:spPr>
              <a:xfrm>
                <a:off x="5040013" y="5558700"/>
                <a:ext cx="64950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2226" extrusionOk="0">
                    <a:moveTo>
                      <a:pt x="1474" y="731"/>
                    </a:moveTo>
                    <a:cubicBezTo>
                      <a:pt x="1671" y="731"/>
                      <a:pt x="1858" y="885"/>
                      <a:pt x="1858" y="1119"/>
                    </a:cubicBezTo>
                    <a:cubicBezTo>
                      <a:pt x="1858" y="1308"/>
                      <a:pt x="1688" y="1479"/>
                      <a:pt x="1498" y="1479"/>
                    </a:cubicBezTo>
                    <a:cubicBezTo>
                      <a:pt x="1157" y="1479"/>
                      <a:pt x="986" y="1081"/>
                      <a:pt x="1214" y="834"/>
                    </a:cubicBezTo>
                    <a:cubicBezTo>
                      <a:pt x="1291" y="763"/>
                      <a:pt x="1383" y="731"/>
                      <a:pt x="1474" y="731"/>
                    </a:cubicBezTo>
                    <a:close/>
                    <a:moveTo>
                      <a:pt x="1498" y="0"/>
                    </a:moveTo>
                    <a:cubicBezTo>
                      <a:pt x="493" y="0"/>
                      <a:pt x="0" y="1195"/>
                      <a:pt x="702" y="1896"/>
                    </a:cubicBezTo>
                    <a:cubicBezTo>
                      <a:pt x="930" y="2124"/>
                      <a:pt x="1209" y="2226"/>
                      <a:pt x="1483" y="2226"/>
                    </a:cubicBezTo>
                    <a:cubicBezTo>
                      <a:pt x="2053" y="2226"/>
                      <a:pt x="2598" y="1785"/>
                      <a:pt x="2598" y="1119"/>
                    </a:cubicBezTo>
                    <a:cubicBezTo>
                      <a:pt x="2598" y="493"/>
                      <a:pt x="2105" y="0"/>
                      <a:pt x="14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757;p36">
                <a:extLst>
                  <a:ext uri="{FF2B5EF4-FFF2-40B4-BE49-F238E27FC236}">
                    <a16:creationId xmlns:a16="http://schemas.microsoft.com/office/drawing/2014/main" id="{CA8B3B49-AD76-4BA7-85A1-3CBFE64124A7}"/>
                  </a:ext>
                </a:extLst>
              </p:cNvPr>
              <p:cNvSpPr/>
              <p:nvPr/>
            </p:nvSpPr>
            <p:spPr>
              <a:xfrm>
                <a:off x="4667413" y="5261950"/>
                <a:ext cx="475000" cy="389200"/>
              </a:xfrm>
              <a:custGeom>
                <a:avLst/>
                <a:gdLst/>
                <a:ahLst/>
                <a:cxnLst/>
                <a:rect l="l" t="t" r="r" b="b"/>
                <a:pathLst>
                  <a:path w="19000" h="15568" extrusionOk="0">
                    <a:moveTo>
                      <a:pt x="16402" y="740"/>
                    </a:moveTo>
                    <a:cubicBezTo>
                      <a:pt x="17407" y="740"/>
                      <a:pt x="18241" y="1574"/>
                      <a:pt x="18241" y="2598"/>
                    </a:cubicBezTo>
                    <a:lnTo>
                      <a:pt x="18241" y="11168"/>
                    </a:lnTo>
                    <a:cubicBezTo>
                      <a:pt x="17739" y="10647"/>
                      <a:pt x="17066" y="10386"/>
                      <a:pt x="16393" y="10386"/>
                    </a:cubicBezTo>
                    <a:cubicBezTo>
                      <a:pt x="15720" y="10386"/>
                      <a:pt x="15046" y="10647"/>
                      <a:pt x="14544" y="11168"/>
                    </a:cubicBezTo>
                    <a:lnTo>
                      <a:pt x="14544" y="2598"/>
                    </a:lnTo>
                    <a:cubicBezTo>
                      <a:pt x="14544" y="1574"/>
                      <a:pt x="15378" y="740"/>
                      <a:pt x="16402" y="740"/>
                    </a:cubicBezTo>
                    <a:close/>
                    <a:moveTo>
                      <a:pt x="13804" y="2977"/>
                    </a:moveTo>
                    <a:lnTo>
                      <a:pt x="13804" y="12970"/>
                    </a:lnTo>
                    <a:cubicBezTo>
                      <a:pt x="13804" y="13671"/>
                      <a:pt x="14089" y="14354"/>
                      <a:pt x="14582" y="14828"/>
                    </a:cubicBezTo>
                    <a:lnTo>
                      <a:pt x="1119" y="14828"/>
                    </a:lnTo>
                    <a:cubicBezTo>
                      <a:pt x="911" y="14828"/>
                      <a:pt x="759" y="14657"/>
                      <a:pt x="759" y="14468"/>
                    </a:cubicBezTo>
                    <a:lnTo>
                      <a:pt x="759" y="3337"/>
                    </a:lnTo>
                    <a:cubicBezTo>
                      <a:pt x="759" y="3129"/>
                      <a:pt x="911" y="2977"/>
                      <a:pt x="1119" y="2977"/>
                    </a:cubicBezTo>
                    <a:close/>
                    <a:moveTo>
                      <a:pt x="16374" y="11120"/>
                    </a:moveTo>
                    <a:cubicBezTo>
                      <a:pt x="17329" y="11120"/>
                      <a:pt x="18241" y="11859"/>
                      <a:pt x="18241" y="12989"/>
                    </a:cubicBezTo>
                    <a:cubicBezTo>
                      <a:pt x="18241" y="13994"/>
                      <a:pt x="17407" y="14828"/>
                      <a:pt x="16402" y="14828"/>
                    </a:cubicBezTo>
                    <a:cubicBezTo>
                      <a:pt x="14734" y="14828"/>
                      <a:pt x="13918" y="12837"/>
                      <a:pt x="15075" y="11661"/>
                    </a:cubicBezTo>
                    <a:cubicBezTo>
                      <a:pt x="15454" y="11288"/>
                      <a:pt x="15919" y="11120"/>
                      <a:pt x="16374" y="11120"/>
                    </a:cubicBezTo>
                    <a:close/>
                    <a:moveTo>
                      <a:pt x="16402" y="0"/>
                    </a:moveTo>
                    <a:cubicBezTo>
                      <a:pt x="15113" y="19"/>
                      <a:pt x="14013" y="948"/>
                      <a:pt x="13823" y="2238"/>
                    </a:cubicBezTo>
                    <a:lnTo>
                      <a:pt x="1119" y="2238"/>
                    </a:lnTo>
                    <a:cubicBezTo>
                      <a:pt x="512" y="2238"/>
                      <a:pt x="1" y="2731"/>
                      <a:pt x="1" y="3337"/>
                    </a:cubicBezTo>
                    <a:lnTo>
                      <a:pt x="1" y="14468"/>
                    </a:lnTo>
                    <a:cubicBezTo>
                      <a:pt x="1" y="15075"/>
                      <a:pt x="512" y="15568"/>
                      <a:pt x="1119" y="15568"/>
                    </a:cubicBezTo>
                    <a:lnTo>
                      <a:pt x="16383" y="15568"/>
                    </a:lnTo>
                    <a:cubicBezTo>
                      <a:pt x="17824" y="15568"/>
                      <a:pt x="19000" y="14411"/>
                      <a:pt x="19000" y="12989"/>
                    </a:cubicBezTo>
                    <a:lnTo>
                      <a:pt x="19000" y="2598"/>
                    </a:lnTo>
                    <a:cubicBezTo>
                      <a:pt x="19000" y="1157"/>
                      <a:pt x="17824" y="0"/>
                      <a:pt x="164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758;p36">
                <a:extLst>
                  <a:ext uri="{FF2B5EF4-FFF2-40B4-BE49-F238E27FC236}">
                    <a16:creationId xmlns:a16="http://schemas.microsoft.com/office/drawing/2014/main" id="{66901CE0-5D75-4E7E-BD2A-3917089E2358}"/>
                  </a:ext>
                </a:extLst>
              </p:cNvPr>
              <p:cNvSpPr/>
              <p:nvPr/>
            </p:nvSpPr>
            <p:spPr>
              <a:xfrm>
                <a:off x="4714513" y="5372850"/>
                <a:ext cx="143950" cy="219400"/>
              </a:xfrm>
              <a:custGeom>
                <a:avLst/>
                <a:gdLst/>
                <a:ahLst/>
                <a:cxnLst/>
                <a:rect l="l" t="t" r="r" b="b"/>
                <a:pathLst>
                  <a:path w="5758" h="8776" extrusionOk="0">
                    <a:moveTo>
                      <a:pt x="2037" y="756"/>
                    </a:moveTo>
                    <a:cubicBezTo>
                      <a:pt x="2415" y="756"/>
                      <a:pt x="2781" y="1049"/>
                      <a:pt x="2781" y="1499"/>
                    </a:cubicBezTo>
                    <a:cubicBezTo>
                      <a:pt x="2781" y="1916"/>
                      <a:pt x="2459" y="2239"/>
                      <a:pt x="2042" y="2239"/>
                    </a:cubicBezTo>
                    <a:cubicBezTo>
                      <a:pt x="1378" y="2239"/>
                      <a:pt x="1056" y="1442"/>
                      <a:pt x="1530" y="968"/>
                    </a:cubicBezTo>
                    <a:cubicBezTo>
                      <a:pt x="1676" y="822"/>
                      <a:pt x="1858" y="756"/>
                      <a:pt x="2037" y="756"/>
                    </a:cubicBezTo>
                    <a:close/>
                    <a:moveTo>
                      <a:pt x="2038" y="1"/>
                    </a:moveTo>
                    <a:cubicBezTo>
                      <a:pt x="1681" y="1"/>
                      <a:pt x="1313" y="137"/>
                      <a:pt x="999" y="456"/>
                    </a:cubicBezTo>
                    <a:cubicBezTo>
                      <a:pt x="1" y="1485"/>
                      <a:pt x="875" y="3002"/>
                      <a:pt x="2040" y="3002"/>
                    </a:cubicBezTo>
                    <a:cubicBezTo>
                      <a:pt x="2291" y="3002"/>
                      <a:pt x="2556" y="2931"/>
                      <a:pt x="2819" y="2770"/>
                    </a:cubicBezTo>
                    <a:lnTo>
                      <a:pt x="3179" y="4192"/>
                    </a:lnTo>
                    <a:cubicBezTo>
                      <a:pt x="3201" y="4352"/>
                      <a:pt x="3335" y="4420"/>
                      <a:pt x="3484" y="4420"/>
                    </a:cubicBezTo>
                    <a:cubicBezTo>
                      <a:pt x="3721" y="4420"/>
                      <a:pt x="3993" y="4247"/>
                      <a:pt x="3900" y="4002"/>
                    </a:cubicBezTo>
                    <a:lnTo>
                      <a:pt x="3767" y="3509"/>
                    </a:lnTo>
                    <a:lnTo>
                      <a:pt x="3767" y="3509"/>
                    </a:lnTo>
                    <a:cubicBezTo>
                      <a:pt x="5019" y="4647"/>
                      <a:pt x="5019" y="6050"/>
                      <a:pt x="5019" y="8174"/>
                    </a:cubicBezTo>
                    <a:lnTo>
                      <a:pt x="5019" y="8420"/>
                    </a:lnTo>
                    <a:cubicBezTo>
                      <a:pt x="5019" y="8657"/>
                      <a:pt x="5203" y="8776"/>
                      <a:pt x="5388" y="8776"/>
                    </a:cubicBezTo>
                    <a:cubicBezTo>
                      <a:pt x="5573" y="8776"/>
                      <a:pt x="5758" y="8657"/>
                      <a:pt x="5758" y="8420"/>
                    </a:cubicBezTo>
                    <a:lnTo>
                      <a:pt x="5758" y="8174"/>
                    </a:lnTo>
                    <a:cubicBezTo>
                      <a:pt x="5758" y="5993"/>
                      <a:pt x="5758" y="4324"/>
                      <a:pt x="4298" y="2997"/>
                    </a:cubicBezTo>
                    <a:lnTo>
                      <a:pt x="4298" y="2978"/>
                    </a:lnTo>
                    <a:lnTo>
                      <a:pt x="4639" y="2978"/>
                    </a:lnTo>
                    <a:cubicBezTo>
                      <a:pt x="4657" y="2980"/>
                      <a:pt x="4674" y="2981"/>
                      <a:pt x="4690" y="2981"/>
                    </a:cubicBezTo>
                    <a:cubicBezTo>
                      <a:pt x="5159" y="2981"/>
                      <a:pt x="5153" y="2237"/>
                      <a:pt x="4674" y="2237"/>
                    </a:cubicBezTo>
                    <a:cubicBezTo>
                      <a:pt x="4663" y="2237"/>
                      <a:pt x="4651" y="2238"/>
                      <a:pt x="4639" y="2239"/>
                    </a:cubicBezTo>
                    <a:lnTo>
                      <a:pt x="3350" y="2239"/>
                    </a:lnTo>
                    <a:cubicBezTo>
                      <a:pt x="3996" y="1115"/>
                      <a:pt x="3060" y="1"/>
                      <a:pt x="20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759;p36">
                <a:extLst>
                  <a:ext uri="{FF2B5EF4-FFF2-40B4-BE49-F238E27FC236}">
                    <a16:creationId xmlns:a16="http://schemas.microsoft.com/office/drawing/2014/main" id="{892E48CF-29B3-4007-859C-7F1A85DD77E8}"/>
                  </a:ext>
                </a:extLst>
              </p:cNvPr>
              <p:cNvSpPr/>
              <p:nvPr/>
            </p:nvSpPr>
            <p:spPr>
              <a:xfrm>
                <a:off x="4891663" y="5373175"/>
                <a:ext cx="81950" cy="74525"/>
              </a:xfrm>
              <a:custGeom>
                <a:avLst/>
                <a:gdLst/>
                <a:ahLst/>
                <a:cxnLst/>
                <a:rect l="l" t="t" r="r" b="b"/>
                <a:pathLst>
                  <a:path w="3278" h="2981" extrusionOk="0">
                    <a:moveTo>
                      <a:pt x="529" y="1"/>
                    </a:moveTo>
                    <a:cubicBezTo>
                      <a:pt x="241" y="1"/>
                      <a:pt x="4" y="372"/>
                      <a:pt x="265" y="633"/>
                    </a:cubicBezTo>
                    <a:lnTo>
                      <a:pt x="1118" y="1486"/>
                    </a:lnTo>
                    <a:lnTo>
                      <a:pt x="265" y="2339"/>
                    </a:lnTo>
                    <a:cubicBezTo>
                      <a:pt x="1" y="2603"/>
                      <a:pt x="247" y="2980"/>
                      <a:pt x="539" y="2980"/>
                    </a:cubicBezTo>
                    <a:cubicBezTo>
                      <a:pt x="624" y="2980"/>
                      <a:pt x="714" y="2948"/>
                      <a:pt x="796" y="2870"/>
                    </a:cubicBezTo>
                    <a:lnTo>
                      <a:pt x="1649" y="2017"/>
                    </a:lnTo>
                    <a:lnTo>
                      <a:pt x="2483" y="2870"/>
                    </a:lnTo>
                    <a:cubicBezTo>
                      <a:pt x="2565" y="2948"/>
                      <a:pt x="2655" y="2980"/>
                      <a:pt x="2740" y="2980"/>
                    </a:cubicBezTo>
                    <a:cubicBezTo>
                      <a:pt x="3032" y="2980"/>
                      <a:pt x="3278" y="2603"/>
                      <a:pt x="3014" y="2339"/>
                    </a:cubicBezTo>
                    <a:lnTo>
                      <a:pt x="2161" y="1486"/>
                    </a:lnTo>
                    <a:lnTo>
                      <a:pt x="3014" y="633"/>
                    </a:lnTo>
                    <a:cubicBezTo>
                      <a:pt x="3166" y="500"/>
                      <a:pt x="3166" y="254"/>
                      <a:pt x="3014" y="121"/>
                    </a:cubicBezTo>
                    <a:cubicBezTo>
                      <a:pt x="2938" y="45"/>
                      <a:pt x="2844" y="7"/>
                      <a:pt x="2749" y="7"/>
                    </a:cubicBezTo>
                    <a:cubicBezTo>
                      <a:pt x="2654" y="7"/>
                      <a:pt x="2559" y="45"/>
                      <a:pt x="2483" y="121"/>
                    </a:cubicBezTo>
                    <a:lnTo>
                      <a:pt x="1649" y="955"/>
                    </a:lnTo>
                    <a:lnTo>
                      <a:pt x="796" y="121"/>
                    </a:lnTo>
                    <a:cubicBezTo>
                      <a:pt x="711" y="36"/>
                      <a:pt x="617" y="1"/>
                      <a:pt x="5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760;p36">
                <a:extLst>
                  <a:ext uri="{FF2B5EF4-FFF2-40B4-BE49-F238E27FC236}">
                    <a16:creationId xmlns:a16="http://schemas.microsoft.com/office/drawing/2014/main" id="{9D55E8A6-B0FC-4170-A28F-BB5A47DA63E4}"/>
                  </a:ext>
                </a:extLst>
              </p:cNvPr>
              <p:cNvSpPr/>
              <p:nvPr/>
            </p:nvSpPr>
            <p:spPr>
              <a:xfrm>
                <a:off x="4891663" y="5521325"/>
                <a:ext cx="81875" cy="74525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2981" extrusionOk="0">
                    <a:moveTo>
                      <a:pt x="539" y="1"/>
                    </a:moveTo>
                    <a:cubicBezTo>
                      <a:pt x="247" y="1"/>
                      <a:pt x="1" y="378"/>
                      <a:pt x="265" y="642"/>
                    </a:cubicBezTo>
                    <a:lnTo>
                      <a:pt x="1118" y="1495"/>
                    </a:lnTo>
                    <a:lnTo>
                      <a:pt x="265" y="2348"/>
                    </a:lnTo>
                    <a:cubicBezTo>
                      <a:pt x="4" y="2609"/>
                      <a:pt x="241" y="2981"/>
                      <a:pt x="529" y="2981"/>
                    </a:cubicBezTo>
                    <a:cubicBezTo>
                      <a:pt x="617" y="2981"/>
                      <a:pt x="711" y="2945"/>
                      <a:pt x="796" y="2860"/>
                    </a:cubicBezTo>
                    <a:lnTo>
                      <a:pt x="1649" y="2026"/>
                    </a:lnTo>
                    <a:lnTo>
                      <a:pt x="2483" y="2860"/>
                    </a:lnTo>
                    <a:cubicBezTo>
                      <a:pt x="2568" y="2945"/>
                      <a:pt x="2662" y="2981"/>
                      <a:pt x="2750" y="2981"/>
                    </a:cubicBezTo>
                    <a:cubicBezTo>
                      <a:pt x="3038" y="2981"/>
                      <a:pt x="3275" y="2609"/>
                      <a:pt x="3014" y="2348"/>
                    </a:cubicBezTo>
                    <a:lnTo>
                      <a:pt x="2161" y="1495"/>
                    </a:lnTo>
                    <a:lnTo>
                      <a:pt x="3014" y="642"/>
                    </a:lnTo>
                    <a:cubicBezTo>
                      <a:pt x="3166" y="490"/>
                      <a:pt x="3166" y="263"/>
                      <a:pt x="3014" y="111"/>
                    </a:cubicBezTo>
                    <a:cubicBezTo>
                      <a:pt x="2938" y="44"/>
                      <a:pt x="2844" y="11"/>
                      <a:pt x="2749" y="11"/>
                    </a:cubicBezTo>
                    <a:cubicBezTo>
                      <a:pt x="2654" y="11"/>
                      <a:pt x="2559" y="44"/>
                      <a:pt x="2483" y="111"/>
                    </a:cubicBezTo>
                    <a:lnTo>
                      <a:pt x="1649" y="964"/>
                    </a:lnTo>
                    <a:lnTo>
                      <a:pt x="796" y="111"/>
                    </a:lnTo>
                    <a:cubicBezTo>
                      <a:pt x="714" y="33"/>
                      <a:pt x="624" y="1"/>
                      <a:pt x="5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761;p36">
                <a:extLst>
                  <a:ext uri="{FF2B5EF4-FFF2-40B4-BE49-F238E27FC236}">
                    <a16:creationId xmlns:a16="http://schemas.microsoft.com/office/drawing/2014/main" id="{2BD152B1-494D-46C3-915B-D1C69BD512F7}"/>
                  </a:ext>
                </a:extLst>
              </p:cNvPr>
              <p:cNvSpPr/>
              <p:nvPr/>
            </p:nvSpPr>
            <p:spPr>
              <a:xfrm>
                <a:off x="4724813" y="5521325"/>
                <a:ext cx="82250" cy="74525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2981" extrusionOk="0">
                    <a:moveTo>
                      <a:pt x="546" y="1"/>
                    </a:moveTo>
                    <a:cubicBezTo>
                      <a:pt x="258" y="1"/>
                      <a:pt x="0" y="378"/>
                      <a:pt x="264" y="642"/>
                    </a:cubicBezTo>
                    <a:lnTo>
                      <a:pt x="1118" y="1495"/>
                    </a:lnTo>
                    <a:lnTo>
                      <a:pt x="264" y="2348"/>
                    </a:lnTo>
                    <a:cubicBezTo>
                      <a:pt x="4" y="2609"/>
                      <a:pt x="252" y="2981"/>
                      <a:pt x="536" y="2981"/>
                    </a:cubicBezTo>
                    <a:cubicBezTo>
                      <a:pt x="624" y="2981"/>
                      <a:pt x="715" y="2945"/>
                      <a:pt x="795" y="2860"/>
                    </a:cubicBezTo>
                    <a:lnTo>
                      <a:pt x="1649" y="2026"/>
                    </a:lnTo>
                    <a:lnTo>
                      <a:pt x="2502" y="2860"/>
                    </a:lnTo>
                    <a:cubicBezTo>
                      <a:pt x="2582" y="2945"/>
                      <a:pt x="2673" y="2981"/>
                      <a:pt x="2761" y="2981"/>
                    </a:cubicBezTo>
                    <a:cubicBezTo>
                      <a:pt x="3044" y="2981"/>
                      <a:pt x="3289" y="2609"/>
                      <a:pt x="3014" y="2348"/>
                    </a:cubicBezTo>
                    <a:lnTo>
                      <a:pt x="2179" y="1495"/>
                    </a:lnTo>
                    <a:lnTo>
                      <a:pt x="3014" y="642"/>
                    </a:lnTo>
                    <a:cubicBezTo>
                      <a:pt x="3165" y="490"/>
                      <a:pt x="3165" y="263"/>
                      <a:pt x="3014" y="111"/>
                    </a:cubicBezTo>
                    <a:cubicBezTo>
                      <a:pt x="2947" y="44"/>
                      <a:pt x="2853" y="11"/>
                      <a:pt x="2758" y="11"/>
                    </a:cubicBezTo>
                    <a:cubicBezTo>
                      <a:pt x="2663" y="11"/>
                      <a:pt x="2568" y="44"/>
                      <a:pt x="2502" y="111"/>
                    </a:cubicBezTo>
                    <a:lnTo>
                      <a:pt x="1649" y="964"/>
                    </a:lnTo>
                    <a:lnTo>
                      <a:pt x="795" y="111"/>
                    </a:lnTo>
                    <a:cubicBezTo>
                      <a:pt x="718" y="33"/>
                      <a:pt x="630" y="1"/>
                      <a:pt x="5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762;p36">
                <a:extLst>
                  <a:ext uri="{FF2B5EF4-FFF2-40B4-BE49-F238E27FC236}">
                    <a16:creationId xmlns:a16="http://schemas.microsoft.com/office/drawing/2014/main" id="{C095979C-D7CA-4ADF-85CC-E74CBC967753}"/>
                  </a:ext>
                </a:extLst>
              </p:cNvPr>
              <p:cNvSpPr/>
              <p:nvPr/>
            </p:nvSpPr>
            <p:spPr>
              <a:xfrm>
                <a:off x="5086463" y="5336375"/>
                <a:ext cx="185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419" extrusionOk="0">
                    <a:moveTo>
                      <a:pt x="380" y="0"/>
                    </a:moveTo>
                    <a:cubicBezTo>
                      <a:pt x="171" y="0"/>
                      <a:pt x="0" y="152"/>
                      <a:pt x="0" y="360"/>
                    </a:cubicBezTo>
                    <a:lnTo>
                      <a:pt x="0" y="4077"/>
                    </a:lnTo>
                    <a:cubicBezTo>
                      <a:pt x="19" y="4304"/>
                      <a:pt x="195" y="4418"/>
                      <a:pt x="370" y="4418"/>
                    </a:cubicBezTo>
                    <a:cubicBezTo>
                      <a:pt x="546" y="4418"/>
                      <a:pt x="721" y="4304"/>
                      <a:pt x="740" y="4077"/>
                    </a:cubicBezTo>
                    <a:lnTo>
                      <a:pt x="740" y="360"/>
                    </a:lnTo>
                    <a:cubicBezTo>
                      <a:pt x="740" y="152"/>
                      <a:pt x="569" y="0"/>
                      <a:pt x="3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772;p36">
              <a:extLst>
                <a:ext uri="{FF2B5EF4-FFF2-40B4-BE49-F238E27FC236}">
                  <a16:creationId xmlns:a16="http://schemas.microsoft.com/office/drawing/2014/main" id="{B6219536-75BA-42BF-8687-DF1CB9C1E489}"/>
                </a:ext>
              </a:extLst>
            </p:cNvPr>
            <p:cNvGrpSpPr/>
            <p:nvPr userDrawn="1"/>
          </p:nvGrpSpPr>
          <p:grpSpPr>
            <a:xfrm>
              <a:off x="2365403" y="4943190"/>
              <a:ext cx="578325" cy="487500"/>
              <a:chOff x="2099175" y="3289450"/>
              <a:chExt cx="578325" cy="487500"/>
            </a:xfrm>
          </p:grpSpPr>
          <p:sp>
            <p:nvSpPr>
              <p:cNvPr id="63" name="Google Shape;773;p36">
                <a:extLst>
                  <a:ext uri="{FF2B5EF4-FFF2-40B4-BE49-F238E27FC236}">
                    <a16:creationId xmlns:a16="http://schemas.microsoft.com/office/drawing/2014/main" id="{C02741F5-768D-484D-A8D7-2FE908FAA61A}"/>
                  </a:ext>
                </a:extLst>
              </p:cNvPr>
              <p:cNvSpPr/>
              <p:nvPr/>
            </p:nvSpPr>
            <p:spPr>
              <a:xfrm flipH="1">
                <a:off x="2608800" y="3289450"/>
                <a:ext cx="68700" cy="487500"/>
              </a:xfrm>
              <a:prstGeom prst="leftBracket">
                <a:avLst>
                  <a:gd name="adj" fmla="val 0"/>
                </a:avLst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774;p36">
                <a:extLst>
                  <a:ext uri="{FF2B5EF4-FFF2-40B4-BE49-F238E27FC236}">
                    <a16:creationId xmlns:a16="http://schemas.microsoft.com/office/drawing/2014/main" id="{EFBBC422-FAAA-492E-B589-41410DDDF0F5}"/>
                  </a:ext>
                </a:extLst>
              </p:cNvPr>
              <p:cNvSpPr/>
              <p:nvPr/>
            </p:nvSpPr>
            <p:spPr>
              <a:xfrm>
                <a:off x="2099175" y="3289450"/>
                <a:ext cx="68700" cy="487500"/>
              </a:xfrm>
              <a:prstGeom prst="leftBracket">
                <a:avLst>
                  <a:gd name="adj" fmla="val 0"/>
                </a:avLst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8CE07B8E-0CEA-4AB9-8286-0892DD466FBD}"/>
              </a:ext>
            </a:extLst>
          </p:cNvPr>
          <p:cNvSpPr txBox="1"/>
          <p:nvPr userDrawn="1"/>
        </p:nvSpPr>
        <p:spPr>
          <a:xfrm>
            <a:off x="1670465" y="1244854"/>
            <a:ext cx="2985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kern="1200" dirty="0">
                <a:solidFill>
                  <a:srgbClr val="808086"/>
                </a:solidFill>
                <a:latin typeface="+mj-lt"/>
                <a:ea typeface="+mn-ea"/>
                <a:cs typeface="+mn-cs"/>
              </a:rPr>
              <a:t>Заголовок</a:t>
            </a:r>
            <a:endParaRPr lang="en-US" sz="2000" kern="1200" dirty="0">
              <a:solidFill>
                <a:srgbClr val="808086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10E87FF-350E-4B10-A71E-8A3ABB18A694}"/>
              </a:ext>
            </a:extLst>
          </p:cNvPr>
          <p:cNvSpPr txBox="1"/>
          <p:nvPr userDrawn="1"/>
        </p:nvSpPr>
        <p:spPr>
          <a:xfrm>
            <a:off x="1670466" y="1695370"/>
            <a:ext cx="4067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Текст</a:t>
            </a:r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3C6B615-1193-450E-B9C5-866B44A156A6}"/>
              </a:ext>
            </a:extLst>
          </p:cNvPr>
          <p:cNvSpPr txBox="1"/>
          <p:nvPr userDrawn="1"/>
        </p:nvSpPr>
        <p:spPr>
          <a:xfrm>
            <a:off x="2219269" y="3425535"/>
            <a:ext cx="2798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kern="1200" dirty="0">
                <a:solidFill>
                  <a:srgbClr val="7B84A6"/>
                </a:solidFill>
                <a:latin typeface="+mj-lt"/>
                <a:ea typeface="+mn-ea"/>
                <a:cs typeface="+mn-cs"/>
              </a:rPr>
              <a:t>Заголовок</a:t>
            </a:r>
            <a:endParaRPr lang="en-US" sz="2000" kern="1200" dirty="0">
              <a:solidFill>
                <a:srgbClr val="7B84A6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7619671-C869-461B-B3F3-47C82E235AF5}"/>
              </a:ext>
            </a:extLst>
          </p:cNvPr>
          <p:cNvSpPr txBox="1"/>
          <p:nvPr userDrawn="1"/>
        </p:nvSpPr>
        <p:spPr>
          <a:xfrm>
            <a:off x="2214920" y="3892206"/>
            <a:ext cx="385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Текст</a:t>
            </a:r>
            <a:endParaRPr 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AC894DC-1190-4330-9120-4330956FBB10}"/>
              </a:ext>
            </a:extLst>
          </p:cNvPr>
          <p:cNvSpPr txBox="1"/>
          <p:nvPr userDrawn="1"/>
        </p:nvSpPr>
        <p:spPr>
          <a:xfrm>
            <a:off x="7622678" y="3425535"/>
            <a:ext cx="2798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kern="1200" dirty="0">
                <a:solidFill>
                  <a:srgbClr val="A3151C"/>
                </a:solidFill>
                <a:latin typeface="+mj-lt"/>
                <a:ea typeface="+mn-ea"/>
                <a:cs typeface="+mn-cs"/>
              </a:rPr>
              <a:t>Заголовок</a:t>
            </a:r>
            <a:endParaRPr lang="en-US" sz="2000" kern="1200" dirty="0">
              <a:solidFill>
                <a:srgbClr val="A3151C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370B701-BB7B-430C-ADF3-0CE8813BF15E}"/>
              </a:ext>
            </a:extLst>
          </p:cNvPr>
          <p:cNvSpPr txBox="1"/>
          <p:nvPr userDrawn="1"/>
        </p:nvSpPr>
        <p:spPr>
          <a:xfrm>
            <a:off x="7622679" y="3876051"/>
            <a:ext cx="385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Текст</a:t>
            </a:r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BC96D7C-8CDF-40AB-9D41-F60C94B8F6E3}"/>
              </a:ext>
            </a:extLst>
          </p:cNvPr>
          <p:cNvSpPr txBox="1"/>
          <p:nvPr userDrawn="1"/>
        </p:nvSpPr>
        <p:spPr>
          <a:xfrm>
            <a:off x="7043913" y="1244854"/>
            <a:ext cx="2985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kern="1200" dirty="0">
                <a:solidFill>
                  <a:srgbClr val="2B91B0"/>
                </a:solidFill>
                <a:latin typeface="+mj-lt"/>
                <a:ea typeface="+mn-ea"/>
                <a:cs typeface="+mn-cs"/>
              </a:rPr>
              <a:t>Заголовок</a:t>
            </a:r>
            <a:endParaRPr lang="en-US" sz="2000" kern="1200" dirty="0">
              <a:solidFill>
                <a:srgbClr val="2B91B0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412325D-886B-40F7-9EC5-3D105C28BAF7}"/>
              </a:ext>
            </a:extLst>
          </p:cNvPr>
          <p:cNvSpPr txBox="1"/>
          <p:nvPr userDrawn="1"/>
        </p:nvSpPr>
        <p:spPr>
          <a:xfrm>
            <a:off x="7043914" y="1695370"/>
            <a:ext cx="4067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239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32984F5-47CA-46DF-8A60-CEE653CA8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5570" y="2717478"/>
            <a:ext cx="3590290" cy="44958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Большая картинка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553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6421C-E236-4965-B2D6-59BF0B0449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9558" y="2452483"/>
            <a:ext cx="8651060" cy="1500187"/>
          </a:xfrm>
        </p:spPr>
        <p:txBody>
          <a:bodyPr anchor="b"/>
          <a:lstStyle>
            <a:lvl1pPr>
              <a:defRPr sz="4800" baseline="0"/>
            </a:lvl1pPr>
          </a:lstStyle>
          <a:p>
            <a:r>
              <a:rPr lang="en-US" dirty="0"/>
              <a:t>1.</a:t>
            </a:r>
            <a:br>
              <a:rPr lang="en-US" dirty="0"/>
            </a:b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7E43BA-AA4C-40B5-BF43-4F71F0DA5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9559" y="4084367"/>
            <a:ext cx="8651060" cy="73147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5486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E6206-B715-4B11-94B2-DD66FB99B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17A124-8D6D-435D-ABFC-640F2D04A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4441"/>
            <a:ext cx="5486400" cy="441198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B18F65-2D3C-40C7-A08F-C2EC27A84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1284" y="1234441"/>
            <a:ext cx="5486400" cy="441198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3B1489-F1AD-4CAC-B2D0-5F59A746D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D4CD8-4BF3-4EC8-82A5-4C957D8906E0}" type="datetime4">
              <a:rPr lang="ru-RU" smtClean="0"/>
              <a:t>27 февраля 2023 г.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ACAC55-33A8-49CA-B052-9BC18C91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D89331-F455-442C-BDCB-95EA0EBC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FFA1-9EC6-459D-87BD-46171BF3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11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E0C14-D3C6-481B-8FE7-FAA1C3108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510" y="667698"/>
            <a:ext cx="11453176" cy="449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r>
              <a:rPr lang="en-US" dirty="0"/>
              <a:t> {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3CAB6A-ED32-4AA5-B6EE-4D32A5822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7225" y="1238249"/>
            <a:ext cx="11320461" cy="4386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2F1470-BBD0-478F-A27D-A3BA115B3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2080" y="6355443"/>
            <a:ext cx="20432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B606B-001D-4326-B3A2-8C0CADE5842B}" type="datetime4">
              <a:rPr lang="ru-RU" smtClean="0"/>
              <a:pPr/>
              <a:t>27 февраля 2023 г.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82379B-60D4-4BE0-9AE4-88535DA39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7225" y="6356350"/>
            <a:ext cx="8196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7EFB05-B078-40F3-8B1F-F9BD257BB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4057" y="6355443"/>
            <a:ext cx="7436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8FFA1-9EC6-459D-87BD-46171BF36F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97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2%D0%B8%D1%85%D1%80%D1%8C_%D0%9C%D0%B5%D1%80%D1%81%D0%B5%D0%BD%D0%BD%D0%B0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nitychain.io/blog/random-number-generation-and-their-use-cases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earncpp.com/cpp-tutorial/introduction-to-random-number-generation/" TargetMode="External"/><Relationship Id="rId3" Type="http://schemas.openxmlformats.org/officeDocument/2006/relationships/oleObject" Target="../embeddings/oleObject1.bin"/><Relationship Id="rId7" Type="http://schemas.openxmlformats.org/officeDocument/2006/relationships/hyperlink" Target="https://habr.com/ru/post/499490/" TargetMode="Externa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medium.com/nuances-of-programming/%D0%B3%D0%B5%D0%BD%D0%B5%D1%80%D0%B8%D1%80%D0%BE%D0%B2%D0%B0%D1%82%D1%8C-%D1%81%D0%BB%D1%83%D1%87%D0%B0%D0%B9%D0%BD%D1%8B%D0%B5-%D1%87%D0%B8%D1%81%D0%BB%D0%B0-%D0%B3%D0%BE%D1%80%D0%B0%D0%B7%D0%B4%D0%BE-%D1%81%D0%BB%D0%BE%D0%B6%D0%BD%D0%B5%D0%B5-%D1%87%D0%B5%D0%BC-%D0%B2%D1%8B-%D0%B4%D1%83%D0%BC%D0%B0%D0%B5%D1%82%D0%B5-c576abc4a577#:~:text=%D0%9F%D1%80%D0%BE%D1%81%D1%82%D0%BE%D0%B9%20%D0%BE%D1%82%D0%B2%D0%B5%D1%82%20%D0%BD%D0%B0%20%D1%8D%D1%82%D0%BE%D1%82%20%D0%B2%D0%BE%D0%BF%D1%80%D0%BE%D1%81,%D0%A1%D0%BB%D1%83%D1%87%D0%B0%D0%B9%D0%BD%D0%BE%D1%81%D1%82%D1%8C%20%D0%BD%D0%B5%20%D0%B2%20%D0%B8%D1%85%20%D0%BF%D1%80%D0%B8%D1%80%D0%BE%D0%B4%D0%B5.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E3DD56-070E-4BD7-8DD2-03C8C62DD0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rgbClr val="927950"/>
                </a:solidFill>
              </a:rPr>
              <a:t>Основы </a:t>
            </a:r>
            <a:r>
              <a:rPr lang="ru-RU" dirty="0">
                <a:solidFill>
                  <a:srgbClr val="0000FF"/>
                </a:solidFill>
              </a:rPr>
              <a:t>программирования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3D5D2BB-0873-4357-9539-B13643C521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A358BD-3558-414F-9CB8-62D8BC1CAADB}"/>
              </a:ext>
            </a:extLst>
          </p:cNvPr>
          <p:cNvSpPr txBox="1"/>
          <p:nvPr/>
        </p:nvSpPr>
        <p:spPr>
          <a:xfrm>
            <a:off x="8769467" y="6041794"/>
            <a:ext cx="3217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/>
              <a:t>Захаров Иван,</a:t>
            </a:r>
          </a:p>
          <a:p>
            <a:pPr algn="r"/>
            <a:r>
              <a:rPr lang="ru-RU" dirty="0"/>
              <a:t>ДНК им. В.А. Витязевой</a:t>
            </a:r>
          </a:p>
        </p:txBody>
      </p:sp>
    </p:spTree>
    <p:extLst>
      <p:ext uri="{BB962C8B-B14F-4D97-AF65-F5344CB8AC3E}">
        <p14:creationId xmlns:p14="http://schemas.microsoft.com/office/powerpoint/2010/main" val="1961293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9D2AF-E096-4F8C-A353-D232AEE7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27950"/>
                </a:solidFill>
              </a:rPr>
              <a:t>Генерация случайных </a:t>
            </a:r>
            <a:r>
              <a:rPr lang="ru-RU" dirty="0">
                <a:solidFill>
                  <a:srgbClr val="0000FF"/>
                </a:solidFill>
              </a:rPr>
              <a:t>чисел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;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DD157B-5B5D-40DC-B581-E3C1E97775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657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3CD1D9-5224-49F9-B56B-6CD2A1BBC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Введение </a:t>
            </a:r>
            <a:r>
              <a:rPr lang="en-US" dirty="0"/>
              <a:t>{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AA0C11-9992-4506-9783-E95089F60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indent="45000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Чаще всего, мы хотим получить  от компьютера </a:t>
            </a:r>
            <a:r>
              <a:rPr lang="ru-RU" i="1" dirty="0">
                <a:solidFill>
                  <a:srgbClr val="FF7C8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один и тот же результат при одних и тех же входных данных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Часто, но навсегда.</a:t>
            </a:r>
          </a:p>
          <a:p>
            <a:pPr indent="45000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каких же ситуациях мы хотим получать </a:t>
            </a: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СЛУЧАЙНЫЕ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значения в результате исполнения одинаковых инструкций?</a:t>
            </a:r>
          </a:p>
          <a:p>
            <a:pPr indent="45000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F2A9116-2219-418A-BE87-94E51464F495}"/>
              </a:ext>
            </a:extLst>
          </p:cNvPr>
          <p:cNvGrpSpPr/>
          <p:nvPr/>
        </p:nvGrpSpPr>
        <p:grpSpPr>
          <a:xfrm>
            <a:off x="1040130" y="3377905"/>
            <a:ext cx="826248" cy="818314"/>
            <a:chOff x="1755904" y="2701598"/>
            <a:chExt cx="885200" cy="885200"/>
          </a:xfrm>
        </p:grpSpPr>
        <p:sp>
          <p:nvSpPr>
            <p:cNvPr id="13" name="Google Shape;346;p37">
              <a:extLst>
                <a:ext uri="{FF2B5EF4-FFF2-40B4-BE49-F238E27FC236}">
                  <a16:creationId xmlns:a16="http://schemas.microsoft.com/office/drawing/2014/main" id="{5AE8BC11-D4A5-40D5-A53F-47E4195BB8BE}"/>
                </a:ext>
              </a:extLst>
            </p:cNvPr>
            <p:cNvSpPr/>
            <p:nvPr/>
          </p:nvSpPr>
          <p:spPr>
            <a:xfrm>
              <a:off x="1755904" y="2701598"/>
              <a:ext cx="885200" cy="885200"/>
            </a:xfrm>
            <a:prstGeom prst="ellipse">
              <a:avLst/>
            </a:prstGeom>
            <a:solidFill>
              <a:srgbClr val="0000FF">
                <a:alpha val="43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350;p37">
              <a:extLst>
                <a:ext uri="{FF2B5EF4-FFF2-40B4-BE49-F238E27FC236}">
                  <a16:creationId xmlns:a16="http://schemas.microsoft.com/office/drawing/2014/main" id="{BCFE57FC-0489-428B-9752-2B3093898900}"/>
                </a:ext>
              </a:extLst>
            </p:cNvPr>
            <p:cNvSpPr txBox="1">
              <a:spLocks/>
            </p:cNvSpPr>
            <p:nvPr/>
          </p:nvSpPr>
          <p:spPr>
            <a:xfrm>
              <a:off x="1755904" y="2839198"/>
              <a:ext cx="885200" cy="6100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01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5E3315-8306-4140-BFFC-2AF8E69617B8}"/>
              </a:ext>
            </a:extLst>
          </p:cNvPr>
          <p:cNvGrpSpPr/>
          <p:nvPr/>
        </p:nvGrpSpPr>
        <p:grpSpPr>
          <a:xfrm>
            <a:off x="1040130" y="4279951"/>
            <a:ext cx="826248" cy="818315"/>
            <a:chOff x="4379996" y="2701598"/>
            <a:chExt cx="885200" cy="885200"/>
          </a:xfrm>
        </p:grpSpPr>
        <p:sp>
          <p:nvSpPr>
            <p:cNvPr id="22" name="Google Shape;343;p37">
              <a:extLst>
                <a:ext uri="{FF2B5EF4-FFF2-40B4-BE49-F238E27FC236}">
                  <a16:creationId xmlns:a16="http://schemas.microsoft.com/office/drawing/2014/main" id="{CBBCA7CB-16CE-4912-BA5A-D211698C0954}"/>
                </a:ext>
              </a:extLst>
            </p:cNvPr>
            <p:cNvSpPr/>
            <p:nvPr/>
          </p:nvSpPr>
          <p:spPr>
            <a:xfrm>
              <a:off x="4379996" y="2701598"/>
              <a:ext cx="885200" cy="885200"/>
            </a:xfrm>
            <a:prstGeom prst="ellipse">
              <a:avLst/>
            </a:prstGeom>
            <a:solidFill>
              <a:srgbClr val="FF7C80">
                <a:alpha val="459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353;p37">
              <a:extLst>
                <a:ext uri="{FF2B5EF4-FFF2-40B4-BE49-F238E27FC236}">
                  <a16:creationId xmlns:a16="http://schemas.microsoft.com/office/drawing/2014/main" id="{87CA6AC2-731E-449F-85E7-F74D4709DC47}"/>
                </a:ext>
              </a:extLst>
            </p:cNvPr>
            <p:cNvSpPr txBox="1">
              <a:spLocks/>
            </p:cNvSpPr>
            <p:nvPr/>
          </p:nvSpPr>
          <p:spPr>
            <a:xfrm>
              <a:off x="4379996" y="2839598"/>
              <a:ext cx="885200" cy="6096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02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630E6CE-02F4-47DB-B620-A4390D76C756}"/>
              </a:ext>
            </a:extLst>
          </p:cNvPr>
          <p:cNvGrpSpPr/>
          <p:nvPr/>
        </p:nvGrpSpPr>
        <p:grpSpPr>
          <a:xfrm>
            <a:off x="1040130" y="5178221"/>
            <a:ext cx="826248" cy="819610"/>
            <a:chOff x="7005219" y="2701598"/>
            <a:chExt cx="892370" cy="885200"/>
          </a:xfrm>
        </p:grpSpPr>
        <p:sp>
          <p:nvSpPr>
            <p:cNvPr id="25" name="Google Shape;345;p37">
              <a:extLst>
                <a:ext uri="{FF2B5EF4-FFF2-40B4-BE49-F238E27FC236}">
                  <a16:creationId xmlns:a16="http://schemas.microsoft.com/office/drawing/2014/main" id="{4FF6F41B-F386-47A0-B4FB-1D09B77B4711}"/>
                </a:ext>
              </a:extLst>
            </p:cNvPr>
            <p:cNvSpPr/>
            <p:nvPr/>
          </p:nvSpPr>
          <p:spPr>
            <a:xfrm>
              <a:off x="7005219" y="2701598"/>
              <a:ext cx="885200" cy="885200"/>
            </a:xfrm>
            <a:prstGeom prst="ellipse">
              <a:avLst/>
            </a:prstGeom>
            <a:solidFill>
              <a:srgbClr val="A52AFF">
                <a:alpha val="383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356;p37">
              <a:extLst>
                <a:ext uri="{FF2B5EF4-FFF2-40B4-BE49-F238E27FC236}">
                  <a16:creationId xmlns:a16="http://schemas.microsoft.com/office/drawing/2014/main" id="{8FF003BF-8B7E-4F2D-A971-5488A0B1B81C}"/>
                </a:ext>
              </a:extLst>
            </p:cNvPr>
            <p:cNvSpPr txBox="1">
              <a:spLocks/>
            </p:cNvSpPr>
            <p:nvPr/>
          </p:nvSpPr>
          <p:spPr>
            <a:xfrm>
              <a:off x="7012389" y="2839198"/>
              <a:ext cx="885200" cy="6100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03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210DCB9-96BD-4DE6-8EF2-6ADE6F611B70}"/>
              </a:ext>
            </a:extLst>
          </p:cNvPr>
          <p:cNvSpPr txBox="1"/>
          <p:nvPr/>
        </p:nvSpPr>
        <p:spPr>
          <a:xfrm>
            <a:off x="2029216" y="3556229"/>
            <a:ext cx="2273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Криптография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A139C9-8DCA-44FE-A049-4C15DB615B22}"/>
              </a:ext>
            </a:extLst>
          </p:cNvPr>
          <p:cNvSpPr txBox="1"/>
          <p:nvPr/>
        </p:nvSpPr>
        <p:spPr>
          <a:xfrm>
            <a:off x="2029216" y="4458275"/>
            <a:ext cx="94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Игры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860DD4-BDA1-4EFA-860F-5E148656F13C}"/>
              </a:ext>
            </a:extLst>
          </p:cNvPr>
          <p:cNvSpPr txBox="1"/>
          <p:nvPr/>
        </p:nvSpPr>
        <p:spPr>
          <a:xfrm>
            <a:off x="2029215" y="5388037"/>
            <a:ext cx="7707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Эмуляция реальности (транспортные потоки и т.д.)</a:t>
            </a:r>
          </a:p>
        </p:txBody>
      </p:sp>
    </p:spTree>
    <p:extLst>
      <p:ext uri="{BB962C8B-B14F-4D97-AF65-F5344CB8AC3E}">
        <p14:creationId xmlns:p14="http://schemas.microsoft.com/office/powerpoint/2010/main" val="1352697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3CD1D9-5224-49F9-B56B-6CD2A1BBC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Генератор псевдослучайных чисел </a:t>
            </a:r>
            <a:r>
              <a:rPr lang="en-US" dirty="0"/>
              <a:t>{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AA0C11-9992-4506-9783-E95089F60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552" y="1233488"/>
            <a:ext cx="7384485" cy="2154239"/>
          </a:xfrm>
        </p:spPr>
        <p:txBody>
          <a:bodyPr>
            <a:noAutofit/>
          </a:bodyPr>
          <a:lstStyle/>
          <a:p>
            <a:pPr indent="45000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Генератор псевдослучайных чисел (ГПСЧ)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это алгоритмы, которые могут автоматически создавать длинные ряды чисел с хорошими случайными свойствами, но </a:t>
            </a:r>
            <a:r>
              <a:rPr lang="ru-RU" i="1" dirty="0">
                <a:solidFill>
                  <a:srgbClr val="FF7C8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конечном итоге последовательность повторяется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AAFD76DD-7E3C-4F41-94BC-19A6C84F899C}"/>
              </a:ext>
            </a:extLst>
          </p:cNvPr>
          <p:cNvSpPr txBox="1">
            <a:spLocks/>
          </p:cNvSpPr>
          <p:nvPr/>
        </p:nvSpPr>
        <p:spPr>
          <a:xfrm>
            <a:off x="4593201" y="3587351"/>
            <a:ext cx="7384485" cy="24569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00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Когда генератор псевдослучайных чисел использует </a:t>
            </a: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математические операции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он гарантирует, что новое значение не будет похоже на начальное значение. Благодаря этому программа может генерировать числа, которые кажутся случайными.</a:t>
            </a:r>
          </a:p>
        </p:txBody>
      </p:sp>
      <p:pic>
        <p:nvPicPr>
          <p:cNvPr id="9224" name="Picture 8" descr="School What Sticker by Murphys Magic">
            <a:extLst>
              <a:ext uri="{FF2B5EF4-FFF2-40B4-BE49-F238E27FC236}">
                <a16:creationId xmlns:a16="http://schemas.microsoft.com/office/drawing/2014/main" id="{9768C7E9-596E-4316-BD59-BCAA8A32F5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122" y="3496729"/>
            <a:ext cx="3520138" cy="263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Casino Roulette Sticker by LW-Design">
            <a:extLst>
              <a:ext uri="{FF2B5EF4-FFF2-40B4-BE49-F238E27FC236}">
                <a16:creationId xmlns:a16="http://schemas.microsoft.com/office/drawing/2014/main" id="{D10BCD8A-CFFA-4583-B2EB-E55CCA6F5E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336" y="846239"/>
            <a:ext cx="2741112" cy="274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111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3CD1D9-5224-49F9-B56B-6CD2A1BBC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Пример алгоритма </a:t>
            </a:r>
            <a:r>
              <a:rPr lang="en-US" dirty="0"/>
              <a:t>{</a:t>
            </a:r>
            <a:endParaRPr lang="ru-RU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D304C71-4A4A-42B7-9017-B37E397135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233488"/>
            <a:ext cx="6491640" cy="382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A5AA0C11-9992-4506-9783-E95089F60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9136" y="1222272"/>
            <a:ext cx="5248550" cy="2170216"/>
          </a:xfrm>
        </p:spPr>
        <p:txBody>
          <a:bodyPr>
            <a:noAutofit/>
          </a:bodyPr>
          <a:lstStyle/>
          <a:p>
            <a:pPr indent="45000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Первоначально в качестве алгоритмов ГПСЧ применялись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линейные конгруэнтные генераторы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Это рекурсивные алгоритмы, которые </a:t>
            </a:r>
            <a:r>
              <a:rPr lang="ru-RU" sz="2000" i="1" dirty="0">
                <a:solidFill>
                  <a:srgbClr val="FF7C8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генерируют следующую величину на основе предыдущей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indent="45000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Формула для расчета «</a:t>
            </a:r>
            <a:r>
              <a:rPr lang="ru-RU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рандомного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 числа на картинке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 indent="45000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indent="45000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смену им пришел 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/>
              </a:rPr>
              <a:t>вихрь </a:t>
            </a:r>
            <a:r>
              <a:rPr lang="ru-RU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/>
              </a:rPr>
              <a:t>Мерсенна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который остается самым популярным алгоритмом ГПСЧ по сегодняшний день.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indent="45000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indent="45000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534019-89C1-4580-99D3-6F9FA08D6CB0}"/>
              </a:ext>
            </a:extLst>
          </p:cNvPr>
          <p:cNvSpPr txBox="1"/>
          <p:nvPr/>
        </p:nvSpPr>
        <p:spPr>
          <a:xfrm>
            <a:off x="7089731" y="4215979"/>
            <a:ext cx="4887955" cy="715089"/>
          </a:xfrm>
          <a:prstGeom prst="roundRect">
            <a:avLst/>
          </a:prstGeom>
          <a:noFill/>
          <a:ln w="1905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(</a:t>
            </a:r>
            <a:r>
              <a:rPr lang="en-US" dirty="0">
                <a:solidFill>
                  <a:srgbClr val="1F377F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seed</a:t>
            </a:r>
            <a:r>
              <a:rPr lang="en-US" dirty="0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 * </a:t>
            </a:r>
            <a:r>
              <a:rPr lang="en-US" dirty="0">
                <a:solidFill>
                  <a:srgbClr val="1F377F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multiplier</a:t>
            </a:r>
            <a:r>
              <a:rPr lang="en-US" dirty="0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 + </a:t>
            </a:r>
            <a:r>
              <a:rPr lang="en-US" dirty="0">
                <a:solidFill>
                  <a:srgbClr val="1F377F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increment</a:t>
            </a:r>
            <a:r>
              <a:rPr lang="en-US" dirty="0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) mod </a:t>
            </a:r>
            <a:r>
              <a:rPr lang="en-US" dirty="0">
                <a:solidFill>
                  <a:srgbClr val="1F377F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m</a:t>
            </a:r>
            <a:r>
              <a:rPr lang="en-US" dirty="0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 = output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8B4D92-94D5-4D85-B9D5-1BB9ACEAAEDC}"/>
              </a:ext>
            </a:extLst>
          </p:cNvPr>
          <p:cNvSpPr txBox="1"/>
          <p:nvPr/>
        </p:nvSpPr>
        <p:spPr>
          <a:xfrm>
            <a:off x="4495025" y="6406730"/>
            <a:ext cx="748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Источник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hlinkClick r:id="rId4"/>
              </a:rPr>
              <a:t>https://www.unitychain.io/blog/random-number-generation-and-their-use-cases/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C50889FA-0DF7-4C9E-A0FE-ABB8F0315CF0}"/>
              </a:ext>
            </a:extLst>
          </p:cNvPr>
          <p:cNvSpPr/>
          <p:nvPr/>
        </p:nvSpPr>
        <p:spPr>
          <a:xfrm>
            <a:off x="1055370" y="5144799"/>
            <a:ext cx="5364480" cy="8208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Число, которое мы подаем на вход, называется </a:t>
            </a:r>
            <a:r>
              <a:rPr lang="ru-RU" sz="2000" b="1" u="sng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семенем</a:t>
            </a:r>
            <a:r>
              <a:rPr lang="ru-RU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857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3CD1D9-5224-49F9-B56B-6CD2A1BBC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A52AFF"/>
                </a:solidFill>
              </a:rPr>
              <a:t>srand</a:t>
            </a:r>
            <a:r>
              <a:rPr lang="en-US" dirty="0"/>
              <a:t>() </a:t>
            </a:r>
            <a:r>
              <a:rPr lang="ru-RU" dirty="0"/>
              <a:t>и </a:t>
            </a:r>
            <a:r>
              <a:rPr lang="en-US" dirty="0">
                <a:solidFill>
                  <a:srgbClr val="A52AFF"/>
                </a:solidFill>
              </a:rPr>
              <a:t>rand</a:t>
            </a:r>
            <a:r>
              <a:rPr lang="en-US" dirty="0"/>
              <a:t>() </a:t>
            </a:r>
            <a:r>
              <a:rPr lang="ru-RU" dirty="0"/>
              <a:t>в С++ </a:t>
            </a:r>
            <a:r>
              <a:rPr lang="en-US" dirty="0"/>
              <a:t>{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AA0C11-9992-4506-9783-E95089F60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Функции </a:t>
            </a:r>
            <a:r>
              <a:rPr lang="ru-RU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рандома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2913C5F-D5CA-47FB-9B9C-AD0B235F39EF}"/>
              </a:ext>
            </a:extLst>
          </p:cNvPr>
          <p:cNvSpPr/>
          <p:nvPr/>
        </p:nvSpPr>
        <p:spPr>
          <a:xfrm>
            <a:off x="1040130" y="2145188"/>
            <a:ext cx="5055870" cy="2952905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>
              <a:spcAft>
                <a:spcPts val="600"/>
              </a:spcAft>
            </a:pPr>
            <a:r>
              <a:rPr lang="ru-RU" sz="2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Задача</a:t>
            </a:r>
            <a:r>
              <a:rPr lang="en-US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ru-RU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запись </a:t>
            </a:r>
            <a:r>
              <a:rPr lang="en-US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seed’a</a:t>
            </a:r>
            <a:r>
              <a:rPr lang="ru-RU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который будет использоваться для генерации.</a:t>
            </a:r>
            <a:endParaRPr lang="en-US" sz="2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>
              <a:spcAft>
                <a:spcPts val="600"/>
              </a:spcAft>
            </a:pPr>
            <a:r>
              <a:rPr lang="ru-RU" sz="2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Пример объявления</a:t>
            </a:r>
            <a:r>
              <a:rPr lang="en-US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algn="just"/>
            <a:r>
              <a:rPr lang="en-US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A31515"/>
                </a:solidFill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A31515"/>
                </a:solidFill>
                <a:latin typeface="Cascadia Mono" panose="020B0609020000020004" pitchFamily="49" charset="0"/>
              </a:rPr>
              <a:t>cstdlib</a:t>
            </a:r>
            <a:r>
              <a:rPr lang="en-US" dirty="0">
                <a:solidFill>
                  <a:srgbClr val="A31515"/>
                </a:solidFill>
                <a:latin typeface="Cascadia Mono" panose="020B0609020000020004" pitchFamily="49" charset="0"/>
              </a:rPr>
              <a:t>&gt;</a:t>
            </a:r>
          </a:p>
          <a:p>
            <a:pPr algn="just"/>
            <a:r>
              <a:rPr lang="en-US" dirty="0">
                <a:solidFill>
                  <a:srgbClr val="A31515"/>
                </a:solidFill>
                <a:latin typeface="Cascadia Mono" panose="020B0609020000020004" pitchFamily="49" charset="0"/>
              </a:rPr>
              <a:t>…</a:t>
            </a:r>
            <a:endParaRPr lang="ru-RU" dirty="0">
              <a:solidFill>
                <a:srgbClr val="A52AFF"/>
              </a:solidFill>
              <a:latin typeface="Cascadia Mono" panose="020B0609020000020004" pitchFamily="49" charset="0"/>
            </a:endParaRPr>
          </a:p>
          <a:p>
            <a:pPr algn="just"/>
            <a:r>
              <a:rPr lang="en-US" sz="1800" dirty="0" err="1">
                <a:solidFill>
                  <a:srgbClr val="A52AFF"/>
                </a:solidFill>
                <a:latin typeface="Cascadia Mono" panose="020B0609020000020004" pitchFamily="49" charset="0"/>
              </a:rPr>
              <a:t>srand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ru-RU" sz="1800" dirty="0">
                <a:solidFill>
                  <a:srgbClr val="1F377F"/>
                </a:solidFill>
                <a:latin typeface="Cascadia Mono" panose="020B0609020000020004" pitchFamily="49" charset="0"/>
              </a:rPr>
              <a:t>зерно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);</a:t>
            </a:r>
          </a:p>
          <a:p>
            <a:pPr indent="45000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ru-RU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где </a:t>
            </a:r>
            <a:r>
              <a:rPr lang="ru-RU" dirty="0">
                <a:solidFill>
                  <a:srgbClr val="1F377F"/>
                </a:solidFill>
                <a:latin typeface="Cascadia Mono" panose="020B0609020000020004" pitchFamily="49" charset="0"/>
              </a:rPr>
              <a:t>зерно</a:t>
            </a:r>
            <a:r>
              <a:rPr lang="ru-RU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является объектом типа </a:t>
            </a:r>
            <a:r>
              <a:rPr lang="en-US" dirty="0">
                <a:solidFill>
                  <a:srgbClr val="0000FF"/>
                </a:solidFill>
                <a:latin typeface="Cascadia Mono" panose="020B0609020000020004" pitchFamily="49" charset="0"/>
              </a:rPr>
              <a:t>unsigned int</a:t>
            </a:r>
            <a:r>
              <a:rPr lang="ru-RU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1800" dirty="0">
              <a:solidFill>
                <a:srgbClr val="000000"/>
              </a:solidFill>
              <a:latin typeface="Cascadia Mono" panose="020B0609020000020004" pitchFamily="49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7FCDBD46-A944-48B9-9CC4-F72FC1303788}"/>
              </a:ext>
            </a:extLst>
          </p:cNvPr>
          <p:cNvSpPr/>
          <p:nvPr/>
        </p:nvSpPr>
        <p:spPr>
          <a:xfrm>
            <a:off x="2177415" y="1862054"/>
            <a:ext cx="2781300" cy="56626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A52AFF"/>
                </a:solidFill>
                <a:latin typeface="Cascadia Mono" panose="020B0609020000020004" pitchFamily="49" charset="0"/>
              </a:rPr>
              <a:t>srand</a:t>
            </a:r>
            <a:r>
              <a:rPr lang="en-US" sz="2200" dirty="0">
                <a:solidFill>
                  <a:schemeClr val="tx1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()</a:t>
            </a:r>
            <a:endParaRPr lang="ru-RU" sz="2200" dirty="0">
              <a:solidFill>
                <a:schemeClr val="tx1"/>
              </a:solidFill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2390164-7E1C-4815-96AF-751285BC386F}"/>
              </a:ext>
            </a:extLst>
          </p:cNvPr>
          <p:cNvSpPr/>
          <p:nvPr/>
        </p:nvSpPr>
        <p:spPr>
          <a:xfrm>
            <a:off x="6759257" y="2145187"/>
            <a:ext cx="5055870" cy="2952905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4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ru-RU" sz="2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Задача</a:t>
            </a:r>
            <a:r>
              <a:rPr lang="ru-RU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генерация псевдослучайного числа.</a:t>
            </a:r>
          </a:p>
          <a:p>
            <a:pPr algn="ctr">
              <a:spcAft>
                <a:spcPts val="600"/>
              </a:spcAft>
            </a:pPr>
            <a:r>
              <a:rPr lang="ru-RU" sz="2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Пример объявления</a:t>
            </a:r>
            <a:r>
              <a:rPr lang="en-US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algn="just"/>
            <a:r>
              <a:rPr lang="en-US" dirty="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US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A31515"/>
                </a:solidFill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A31515"/>
                </a:solidFill>
                <a:latin typeface="Cascadia Mono" panose="020B0609020000020004" pitchFamily="49" charset="0"/>
              </a:rPr>
              <a:t>cstdlib</a:t>
            </a:r>
            <a:r>
              <a:rPr lang="en-US" dirty="0">
                <a:solidFill>
                  <a:srgbClr val="A31515"/>
                </a:solidFill>
                <a:latin typeface="Cascadia Mono" panose="020B0609020000020004" pitchFamily="49" charset="0"/>
              </a:rPr>
              <a:t>&gt;</a:t>
            </a:r>
          </a:p>
          <a:p>
            <a:pPr algn="just"/>
            <a:r>
              <a:rPr lang="en-US" dirty="0">
                <a:solidFill>
                  <a:srgbClr val="A31515"/>
                </a:solidFill>
                <a:latin typeface="Cascadia Mono" panose="020B0609020000020004" pitchFamily="49" charset="0"/>
              </a:rPr>
              <a:t>…</a:t>
            </a:r>
            <a:endParaRPr lang="en-US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pPr algn="just"/>
            <a:r>
              <a:rPr lang="en-US" dirty="0">
                <a:solidFill>
                  <a:srgbClr val="0000FF"/>
                </a:solidFill>
                <a:latin typeface="Cascadia Mono" panose="020B06090200000200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latin typeface="Cascadia Mono" panose="020B0609020000020004" pitchFamily="49" charset="0"/>
              </a:rPr>
              <a:t>random_number</a:t>
            </a:r>
            <a:r>
              <a:rPr lang="en-US" dirty="0">
                <a:solidFill>
                  <a:srgbClr val="000000"/>
                </a:solidFill>
                <a:latin typeface="Cascadia Mono" panose="020B0609020000020004" pitchFamily="49" charset="0"/>
              </a:rPr>
              <a:t> = rand();</a:t>
            </a:r>
          </a:p>
          <a:p>
            <a:pPr indent="450000" algn="just"/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где </a:t>
            </a:r>
            <a:r>
              <a:rPr lang="ru-RU" dirty="0">
                <a:solidFill>
                  <a:srgbClr val="1F377F"/>
                </a:solidFill>
                <a:latin typeface="Cascadia Mono" panose="020B0609020000020004" pitchFamily="49" charset="0"/>
                <a:ea typeface="Roboto" panose="02000000000000000000" pitchFamily="2" charset="0"/>
                <a:cs typeface="Roboto" panose="02000000000000000000" pitchFamily="2" charset="0"/>
              </a:rPr>
              <a:t>результат</a:t>
            </a:r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</a:t>
            </a:r>
            <a:r>
              <a:rPr lang="ru-RU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число в диапазоне от 0 до </a:t>
            </a: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RAND_MAX(~32’767).</a:t>
            </a:r>
          </a:p>
          <a:p>
            <a:endParaRPr lang="ru-RU" sz="2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942E7877-F022-40E2-A63A-6651BBB4A4CB}"/>
              </a:ext>
            </a:extLst>
          </p:cNvPr>
          <p:cNvSpPr/>
          <p:nvPr/>
        </p:nvSpPr>
        <p:spPr>
          <a:xfrm>
            <a:off x="7896542" y="1862054"/>
            <a:ext cx="2781300" cy="56626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A52AFF"/>
                </a:solidFill>
                <a:latin typeface="Cascadia Mono" panose="020B0609020000020004" pitchFamily="49" charset="0"/>
              </a:rPr>
              <a:t>rand</a:t>
            </a:r>
            <a:r>
              <a:rPr lang="en-US" sz="2400" dirty="0">
                <a:solidFill>
                  <a:schemeClr val="tx1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()</a:t>
            </a:r>
            <a:endParaRPr lang="ru-RU" sz="2400" dirty="0">
              <a:solidFill>
                <a:schemeClr val="tx1"/>
              </a:solidFill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AE1C2D70-847B-421F-9E6D-8462F14BB3AB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3568065" y="1628775"/>
            <a:ext cx="2851785" cy="2332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84AFC5A9-017A-4B9A-B3F9-BFACEB9594B1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6419850" y="1628775"/>
            <a:ext cx="2867342" cy="2332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C34A6C24-D070-4673-92A8-D6BF57959F71}"/>
              </a:ext>
            </a:extLst>
          </p:cNvPr>
          <p:cNvSpPr/>
          <p:nvPr/>
        </p:nvSpPr>
        <p:spPr>
          <a:xfrm>
            <a:off x="1055369" y="5315358"/>
            <a:ext cx="10759757" cy="8208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7C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Прим</a:t>
            </a:r>
            <a:r>
              <a:rPr lang="ru-RU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Чаще всего в качестве зерна передается системное время. Т.е.</a:t>
            </a:r>
            <a:r>
              <a:rPr lang="en-US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Cascadia Mono" panose="020B0609020000020004" pitchFamily="49" charset="0"/>
              </a:rPr>
              <a:t>static_cast</a:t>
            </a:r>
            <a:r>
              <a:rPr lang="en-US" dirty="0">
                <a:solidFill>
                  <a:srgbClr val="000000"/>
                </a:solidFill>
                <a:latin typeface="Cascadia Mono" panose="020B0609020000020004" pitchFamily="49" charset="0"/>
              </a:rPr>
              <a:t>&lt;</a:t>
            </a:r>
            <a:r>
              <a:rPr lang="en-US" dirty="0">
                <a:solidFill>
                  <a:srgbClr val="0000FF"/>
                </a:solidFill>
                <a:latin typeface="Cascadia Mono" panose="020B0609020000020004" pitchFamily="49" charset="0"/>
              </a:rPr>
              <a:t>unsigned int</a:t>
            </a:r>
            <a:r>
              <a:rPr lang="en-US" dirty="0">
                <a:solidFill>
                  <a:srgbClr val="000000"/>
                </a:solidFill>
                <a:latin typeface="Cascadia Mono" panose="020B0609020000020004" pitchFamily="49" charset="0"/>
              </a:rPr>
              <a:t>&gt;(time(</a:t>
            </a:r>
            <a:r>
              <a:rPr lang="en-US" dirty="0">
                <a:solidFill>
                  <a:srgbClr val="1F377F"/>
                </a:solidFill>
                <a:latin typeface="Cascadia Mono" panose="020B0609020000020004" pitchFamily="49" charset="0"/>
              </a:rPr>
              <a:t>NULL</a:t>
            </a:r>
            <a:r>
              <a:rPr lang="en-US" dirty="0">
                <a:solidFill>
                  <a:srgbClr val="000000"/>
                </a:solidFill>
                <a:latin typeface="Cascadia Mono" panose="020B0609020000020004" pitchFamily="49" charset="0"/>
              </a:rPr>
              <a:t>))</a:t>
            </a:r>
            <a:endParaRPr lang="ru-RU" dirty="0">
              <a:solidFill>
                <a:srgbClr val="000000"/>
              </a:solidFill>
              <a:latin typeface="Cascadia Mono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271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3CD1D9-5224-49F9-B56B-6CD2A1BBC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Вопросы </a:t>
            </a:r>
            <a:r>
              <a:rPr lang="en-US" dirty="0"/>
              <a:t>{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AA0C11-9992-4506-9783-E95089F60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15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Генерация чисел, которые больше, чем константа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RAND_MAX? (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побитовые операции, использование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STL random)</a:t>
            </a:r>
          </a:p>
          <a:p>
            <a:pPr marL="5715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Как сгенерировать число в определенном диапазоне?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indent="45000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1028700" lvl="1" indent="-342900" algn="just">
              <a:lnSpc>
                <a:spcPct val="107000"/>
              </a:lnSpc>
              <a:spcBef>
                <a:spcPts val="600"/>
              </a:spcBef>
            </a:pPr>
            <a:r>
              <a:rPr lang="ru-RU" dirty="0">
                <a:solidFill>
                  <a:srgbClr val="1F377F"/>
                </a:solidFill>
                <a:latin typeface="Cascadia Mono" panose="020B0609020000020004" pitchFamily="49" charset="0"/>
              </a:rPr>
              <a:t>отступ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начальная позиция для диапазона случайных чисел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028700" lvl="1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dirty="0">
                <a:solidFill>
                  <a:srgbClr val="1F377F"/>
                </a:solidFill>
                <a:latin typeface="Cascadia Mono" panose="020B0609020000020004" pitchFamily="49" charset="0"/>
              </a:rPr>
              <a:t>диапазон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количество значений между первым и последним возможным случайным числом, включая пределы.</a:t>
            </a:r>
          </a:p>
          <a:p>
            <a:pPr marL="57150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Что будет если не указать </a:t>
            </a:r>
            <a:r>
              <a:rPr lang="en-US" sz="2400" dirty="0" err="1">
                <a:solidFill>
                  <a:srgbClr val="A52AFF"/>
                </a:solidFill>
                <a:latin typeface="Cascadia Mono" panose="020B0609020000020004" pitchFamily="49" charset="0"/>
              </a:rPr>
              <a:t>srand</a:t>
            </a:r>
            <a:r>
              <a:rPr lang="en-US" sz="2400" dirty="0">
                <a:solidFill>
                  <a:schemeClr val="tx1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()</a:t>
            </a:r>
            <a:r>
              <a:rPr lang="en-US" dirty="0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или передать ему в качестве входных данных статичное число?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1956BA-7BBC-4A72-AA09-47DACEC77953}"/>
              </a:ext>
            </a:extLst>
          </p:cNvPr>
          <p:cNvSpPr txBox="1"/>
          <p:nvPr/>
        </p:nvSpPr>
        <p:spPr>
          <a:xfrm>
            <a:off x="3599403" y="2983865"/>
            <a:ext cx="5840060" cy="408623"/>
          </a:xfrm>
          <a:prstGeom prst="roundRect">
            <a:avLst/>
          </a:prstGeom>
          <a:noFill/>
          <a:ln w="19050">
            <a:solidFill>
              <a:srgbClr val="5B9BD5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Cascadia Mono" panose="020B0609020000020004" pitchFamily="49" charset="0"/>
              </a:rPr>
              <a:t>int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1F377F"/>
                </a:solidFill>
                <a:latin typeface="Cascadia Mono" panose="020B0609020000020004" pitchFamily="49" charset="0"/>
              </a:rPr>
              <a:t>random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= </a:t>
            </a:r>
            <a:r>
              <a:rPr lang="ru-RU" dirty="0">
                <a:solidFill>
                  <a:srgbClr val="1F377F"/>
                </a:solidFill>
                <a:latin typeface="Cascadia Mono" panose="020B0609020000020004" pitchFamily="49" charset="0"/>
              </a:rPr>
              <a:t>отступ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 + (</a:t>
            </a:r>
            <a:r>
              <a:rPr lang="en-US" sz="1800" dirty="0">
                <a:solidFill>
                  <a:srgbClr val="A52AFF"/>
                </a:solidFill>
                <a:latin typeface="Cascadia Mono" panose="020B0609020000020004" pitchFamily="49" charset="0"/>
              </a:rPr>
              <a:t>rand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() % </a:t>
            </a:r>
            <a:r>
              <a:rPr lang="ru-RU" sz="1800" dirty="0">
                <a:solidFill>
                  <a:srgbClr val="1F377F"/>
                </a:solidFill>
                <a:latin typeface="Cascadia Mono" panose="020B0609020000020004" pitchFamily="49" charset="0"/>
              </a:rPr>
              <a:t>диапазон</a:t>
            </a:r>
            <a:r>
              <a:rPr lang="en-US" sz="1800" dirty="0">
                <a:solidFill>
                  <a:srgbClr val="000000"/>
                </a:solidFill>
                <a:latin typeface="Cascadia Mono" panose="020B0609020000020004" pitchFamily="49" charset="0"/>
              </a:rPr>
              <a:t>);</a:t>
            </a:r>
            <a:endParaRPr lang="en-US" sz="2200" dirty="0"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06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3CD1D9-5224-49F9-B56B-6CD2A1BBC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Преимущества и недостатки</a:t>
            </a:r>
            <a:r>
              <a:rPr lang="en-US" dirty="0"/>
              <a:t> </a:t>
            </a:r>
            <a:r>
              <a:rPr lang="ru-RU" dirty="0"/>
              <a:t>ГПСЧ </a:t>
            </a:r>
            <a:r>
              <a:rPr lang="en-US" dirty="0"/>
              <a:t>{</a:t>
            </a:r>
            <a:endParaRPr lang="ru-RU" dirty="0"/>
          </a:p>
        </p:txBody>
      </p:sp>
      <p:grpSp>
        <p:nvGrpSpPr>
          <p:cNvPr id="19" name="Google Shape;1585;p36">
            <a:extLst>
              <a:ext uri="{FF2B5EF4-FFF2-40B4-BE49-F238E27FC236}">
                <a16:creationId xmlns:a16="http://schemas.microsoft.com/office/drawing/2014/main" id="{76DAAA94-57C6-49C3-8F2D-1EF474DC4C92}"/>
              </a:ext>
            </a:extLst>
          </p:cNvPr>
          <p:cNvGrpSpPr/>
          <p:nvPr/>
        </p:nvGrpSpPr>
        <p:grpSpPr>
          <a:xfrm>
            <a:off x="3318066" y="1248380"/>
            <a:ext cx="572754" cy="572357"/>
            <a:chOff x="1977583" y="1273395"/>
            <a:chExt cx="572754" cy="572357"/>
          </a:xfrm>
        </p:grpSpPr>
        <p:sp>
          <p:nvSpPr>
            <p:cNvPr id="28" name="Google Shape;1586;p36">
              <a:extLst>
                <a:ext uri="{FF2B5EF4-FFF2-40B4-BE49-F238E27FC236}">
                  <a16:creationId xmlns:a16="http://schemas.microsoft.com/office/drawing/2014/main" id="{ED3717F0-005B-40A1-898E-7B6FCED84AC4}"/>
                </a:ext>
              </a:extLst>
            </p:cNvPr>
            <p:cNvSpPr/>
            <p:nvPr/>
          </p:nvSpPr>
          <p:spPr>
            <a:xfrm>
              <a:off x="1977583" y="1273395"/>
              <a:ext cx="572754" cy="572357"/>
            </a:xfrm>
            <a:prstGeom prst="rect">
              <a:avLst/>
            </a:prstGeom>
            <a:noFill/>
            <a:ln w="38100" cap="flat" cmpd="sng">
              <a:solidFill>
                <a:srgbClr val="3980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87;p36">
              <a:extLst>
                <a:ext uri="{FF2B5EF4-FFF2-40B4-BE49-F238E27FC236}">
                  <a16:creationId xmlns:a16="http://schemas.microsoft.com/office/drawing/2014/main" id="{95A7B92C-669C-4D2A-B456-2EE6A706E3A4}"/>
                </a:ext>
              </a:extLst>
            </p:cNvPr>
            <p:cNvSpPr/>
            <p:nvPr/>
          </p:nvSpPr>
          <p:spPr>
            <a:xfrm>
              <a:off x="2059891" y="1409883"/>
              <a:ext cx="408143" cy="297919"/>
            </a:xfrm>
            <a:custGeom>
              <a:avLst/>
              <a:gdLst/>
              <a:ahLst/>
              <a:cxnLst/>
              <a:rect l="l" t="t" r="r" b="b"/>
              <a:pathLst>
                <a:path w="10014" h="7309" extrusionOk="0">
                  <a:moveTo>
                    <a:pt x="8149" y="1134"/>
                  </a:moveTo>
                  <a:cubicBezTo>
                    <a:pt x="8294" y="1134"/>
                    <a:pt x="8439" y="1189"/>
                    <a:pt x="8549" y="1300"/>
                  </a:cubicBezTo>
                  <a:cubicBezTo>
                    <a:pt x="8769" y="1520"/>
                    <a:pt x="8769" y="1879"/>
                    <a:pt x="8549" y="2100"/>
                  </a:cubicBezTo>
                  <a:lnTo>
                    <a:pt x="4639" y="6007"/>
                  </a:lnTo>
                  <a:cubicBezTo>
                    <a:pt x="4527" y="6120"/>
                    <a:pt x="4377" y="6177"/>
                    <a:pt x="4227" y="6177"/>
                  </a:cubicBezTo>
                  <a:cubicBezTo>
                    <a:pt x="4081" y="6177"/>
                    <a:pt x="3937" y="6123"/>
                    <a:pt x="3830" y="6016"/>
                  </a:cubicBezTo>
                  <a:lnTo>
                    <a:pt x="1547" y="3748"/>
                  </a:lnTo>
                  <a:cubicBezTo>
                    <a:pt x="1296" y="3534"/>
                    <a:pt x="1281" y="3151"/>
                    <a:pt x="1514" y="2918"/>
                  </a:cubicBezTo>
                  <a:cubicBezTo>
                    <a:pt x="1626" y="2806"/>
                    <a:pt x="1771" y="2750"/>
                    <a:pt x="1916" y="2750"/>
                  </a:cubicBezTo>
                  <a:cubicBezTo>
                    <a:pt x="2074" y="2750"/>
                    <a:pt x="2232" y="2817"/>
                    <a:pt x="2344" y="2948"/>
                  </a:cubicBezTo>
                  <a:lnTo>
                    <a:pt x="3784" y="4388"/>
                  </a:lnTo>
                  <a:cubicBezTo>
                    <a:pt x="3793" y="4401"/>
                    <a:pt x="3805" y="4410"/>
                    <a:pt x="3817" y="4419"/>
                  </a:cubicBezTo>
                  <a:cubicBezTo>
                    <a:pt x="3817" y="4422"/>
                    <a:pt x="3820" y="4422"/>
                    <a:pt x="3823" y="4425"/>
                  </a:cubicBezTo>
                  <a:cubicBezTo>
                    <a:pt x="3934" y="4535"/>
                    <a:pt x="4078" y="4590"/>
                    <a:pt x="4222" y="4590"/>
                  </a:cubicBezTo>
                  <a:cubicBezTo>
                    <a:pt x="4367" y="4590"/>
                    <a:pt x="4512" y="4535"/>
                    <a:pt x="4624" y="4425"/>
                  </a:cubicBezTo>
                  <a:lnTo>
                    <a:pt x="7749" y="1300"/>
                  </a:lnTo>
                  <a:cubicBezTo>
                    <a:pt x="7859" y="1189"/>
                    <a:pt x="8004" y="1134"/>
                    <a:pt x="8149" y="1134"/>
                  </a:cubicBezTo>
                  <a:close/>
                  <a:moveTo>
                    <a:pt x="8146" y="1"/>
                  </a:moveTo>
                  <a:cubicBezTo>
                    <a:pt x="7712" y="1"/>
                    <a:pt x="7279" y="166"/>
                    <a:pt x="6949" y="496"/>
                  </a:cubicBezTo>
                  <a:lnTo>
                    <a:pt x="6946" y="496"/>
                  </a:lnTo>
                  <a:lnTo>
                    <a:pt x="4219" y="3223"/>
                  </a:lnTo>
                  <a:lnTo>
                    <a:pt x="3144" y="2148"/>
                  </a:lnTo>
                  <a:cubicBezTo>
                    <a:pt x="2808" y="1779"/>
                    <a:pt x="2348" y="1594"/>
                    <a:pt x="1887" y="1594"/>
                  </a:cubicBezTo>
                  <a:cubicBezTo>
                    <a:pt x="1453" y="1594"/>
                    <a:pt x="1019" y="1758"/>
                    <a:pt x="686" y="2091"/>
                  </a:cubicBezTo>
                  <a:cubicBezTo>
                    <a:pt x="1" y="2776"/>
                    <a:pt x="28" y="3896"/>
                    <a:pt x="747" y="4549"/>
                  </a:cubicBezTo>
                  <a:lnTo>
                    <a:pt x="3029" y="6819"/>
                  </a:lnTo>
                  <a:cubicBezTo>
                    <a:pt x="3344" y="7131"/>
                    <a:pt x="3768" y="7308"/>
                    <a:pt x="4214" y="7308"/>
                  </a:cubicBezTo>
                  <a:cubicBezTo>
                    <a:pt x="4218" y="7308"/>
                    <a:pt x="4221" y="7308"/>
                    <a:pt x="4225" y="7308"/>
                  </a:cubicBezTo>
                  <a:cubicBezTo>
                    <a:pt x="4678" y="7308"/>
                    <a:pt x="5116" y="7127"/>
                    <a:pt x="5439" y="6807"/>
                  </a:cubicBezTo>
                  <a:lnTo>
                    <a:pt x="9349" y="2900"/>
                  </a:lnTo>
                  <a:cubicBezTo>
                    <a:pt x="10013" y="2236"/>
                    <a:pt x="10013" y="1161"/>
                    <a:pt x="9349" y="499"/>
                  </a:cubicBezTo>
                  <a:cubicBezTo>
                    <a:pt x="9017" y="167"/>
                    <a:pt x="8581" y="1"/>
                    <a:pt x="8146" y="1"/>
                  </a:cubicBezTo>
                  <a:close/>
                </a:path>
              </a:pathLst>
            </a:custGeom>
            <a:solidFill>
              <a:srgbClr val="398059"/>
            </a:solidFill>
            <a:ln>
              <a:solidFill>
                <a:srgbClr val="94949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0" name="Google Shape;1588;p36">
            <a:extLst>
              <a:ext uri="{FF2B5EF4-FFF2-40B4-BE49-F238E27FC236}">
                <a16:creationId xmlns:a16="http://schemas.microsoft.com/office/drawing/2014/main" id="{40B55803-3D3E-48FF-8EA6-942F2C33C409}"/>
              </a:ext>
            </a:extLst>
          </p:cNvPr>
          <p:cNvGrpSpPr/>
          <p:nvPr/>
        </p:nvGrpSpPr>
        <p:grpSpPr>
          <a:xfrm>
            <a:off x="9070100" y="1249674"/>
            <a:ext cx="572754" cy="572357"/>
            <a:chOff x="6593674" y="1273402"/>
            <a:chExt cx="572754" cy="572357"/>
          </a:xfrm>
        </p:grpSpPr>
        <p:sp>
          <p:nvSpPr>
            <p:cNvPr id="31" name="Google Shape;1589;p36">
              <a:extLst>
                <a:ext uri="{FF2B5EF4-FFF2-40B4-BE49-F238E27FC236}">
                  <a16:creationId xmlns:a16="http://schemas.microsoft.com/office/drawing/2014/main" id="{A0E28AB2-9DE6-45A2-A832-8E255C9AA69D}"/>
                </a:ext>
              </a:extLst>
            </p:cNvPr>
            <p:cNvSpPr/>
            <p:nvPr/>
          </p:nvSpPr>
          <p:spPr>
            <a:xfrm>
              <a:off x="6593674" y="1273402"/>
              <a:ext cx="572754" cy="572357"/>
            </a:xfrm>
            <a:prstGeom prst="rect">
              <a:avLst/>
            </a:prstGeom>
            <a:noFill/>
            <a:ln w="38100" cap="flat" cmpd="sng">
              <a:solidFill>
                <a:srgbClr val="FF5C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90;p36">
              <a:extLst>
                <a:ext uri="{FF2B5EF4-FFF2-40B4-BE49-F238E27FC236}">
                  <a16:creationId xmlns:a16="http://schemas.microsoft.com/office/drawing/2014/main" id="{D7B5CD2C-F816-4284-96DD-AC2604219A06}"/>
                </a:ext>
              </a:extLst>
            </p:cNvPr>
            <p:cNvSpPr/>
            <p:nvPr/>
          </p:nvSpPr>
          <p:spPr>
            <a:xfrm>
              <a:off x="6694503" y="1379957"/>
              <a:ext cx="371054" cy="357633"/>
            </a:xfrm>
            <a:custGeom>
              <a:avLst/>
              <a:gdLst/>
              <a:ahLst/>
              <a:cxnLst/>
              <a:rect l="l" t="t" r="r" b="b"/>
              <a:pathLst>
                <a:path w="9104" h="8774" extrusionOk="0">
                  <a:moveTo>
                    <a:pt x="7232" y="1143"/>
                  </a:moveTo>
                  <a:cubicBezTo>
                    <a:pt x="7377" y="1143"/>
                    <a:pt x="7522" y="1198"/>
                    <a:pt x="7633" y="1308"/>
                  </a:cubicBezTo>
                  <a:cubicBezTo>
                    <a:pt x="7851" y="1528"/>
                    <a:pt x="7854" y="1882"/>
                    <a:pt x="7639" y="2102"/>
                  </a:cubicBezTo>
                  <a:lnTo>
                    <a:pt x="5755" y="3986"/>
                  </a:lnTo>
                  <a:cubicBezTo>
                    <a:pt x="5532" y="4210"/>
                    <a:pt x="5532" y="4566"/>
                    <a:pt x="5755" y="4789"/>
                  </a:cubicBezTo>
                  <a:lnTo>
                    <a:pt x="7639" y="6673"/>
                  </a:lnTo>
                  <a:cubicBezTo>
                    <a:pt x="7854" y="6894"/>
                    <a:pt x="7851" y="7247"/>
                    <a:pt x="7633" y="7468"/>
                  </a:cubicBezTo>
                  <a:cubicBezTo>
                    <a:pt x="7522" y="7577"/>
                    <a:pt x="7377" y="7633"/>
                    <a:pt x="7232" y="7633"/>
                  </a:cubicBezTo>
                  <a:cubicBezTo>
                    <a:pt x="7090" y="7633"/>
                    <a:pt x="6948" y="7580"/>
                    <a:pt x="6839" y="7474"/>
                  </a:cubicBezTo>
                  <a:lnTo>
                    <a:pt x="6830" y="7468"/>
                  </a:lnTo>
                  <a:lnTo>
                    <a:pt x="4946" y="5650"/>
                  </a:lnTo>
                  <a:cubicBezTo>
                    <a:pt x="4836" y="5544"/>
                    <a:pt x="4695" y="5491"/>
                    <a:pt x="4554" y="5491"/>
                  </a:cubicBezTo>
                  <a:cubicBezTo>
                    <a:pt x="4412" y="5491"/>
                    <a:pt x="4271" y="5544"/>
                    <a:pt x="4161" y="5650"/>
                  </a:cubicBezTo>
                  <a:lnTo>
                    <a:pt x="2277" y="7468"/>
                  </a:lnTo>
                  <a:lnTo>
                    <a:pt x="2268" y="7474"/>
                  </a:lnTo>
                  <a:cubicBezTo>
                    <a:pt x="2159" y="7580"/>
                    <a:pt x="2017" y="7633"/>
                    <a:pt x="1875" y="7633"/>
                  </a:cubicBezTo>
                  <a:cubicBezTo>
                    <a:pt x="1730" y="7633"/>
                    <a:pt x="1585" y="7577"/>
                    <a:pt x="1474" y="7468"/>
                  </a:cubicBezTo>
                  <a:cubicBezTo>
                    <a:pt x="1256" y="7247"/>
                    <a:pt x="1253" y="6894"/>
                    <a:pt x="1468" y="6673"/>
                  </a:cubicBezTo>
                  <a:lnTo>
                    <a:pt x="3352" y="4789"/>
                  </a:lnTo>
                  <a:cubicBezTo>
                    <a:pt x="3575" y="4566"/>
                    <a:pt x="3575" y="4210"/>
                    <a:pt x="3352" y="3986"/>
                  </a:cubicBezTo>
                  <a:lnTo>
                    <a:pt x="1468" y="2102"/>
                  </a:lnTo>
                  <a:cubicBezTo>
                    <a:pt x="1253" y="1882"/>
                    <a:pt x="1256" y="1528"/>
                    <a:pt x="1474" y="1308"/>
                  </a:cubicBezTo>
                  <a:cubicBezTo>
                    <a:pt x="1585" y="1198"/>
                    <a:pt x="1730" y="1143"/>
                    <a:pt x="1875" y="1143"/>
                  </a:cubicBezTo>
                  <a:cubicBezTo>
                    <a:pt x="2017" y="1143"/>
                    <a:pt x="2159" y="1196"/>
                    <a:pt x="2268" y="1302"/>
                  </a:cubicBezTo>
                  <a:lnTo>
                    <a:pt x="2277" y="1308"/>
                  </a:lnTo>
                  <a:lnTo>
                    <a:pt x="4161" y="3126"/>
                  </a:lnTo>
                  <a:cubicBezTo>
                    <a:pt x="4271" y="3231"/>
                    <a:pt x="4412" y="3284"/>
                    <a:pt x="4554" y="3284"/>
                  </a:cubicBezTo>
                  <a:cubicBezTo>
                    <a:pt x="4695" y="3284"/>
                    <a:pt x="4836" y="3231"/>
                    <a:pt x="4946" y="3126"/>
                  </a:cubicBezTo>
                  <a:lnTo>
                    <a:pt x="6830" y="1308"/>
                  </a:lnTo>
                  <a:lnTo>
                    <a:pt x="6839" y="1302"/>
                  </a:lnTo>
                  <a:cubicBezTo>
                    <a:pt x="6948" y="1196"/>
                    <a:pt x="7090" y="1143"/>
                    <a:pt x="7232" y="1143"/>
                  </a:cubicBezTo>
                  <a:close/>
                  <a:moveTo>
                    <a:pt x="1865" y="0"/>
                  </a:moveTo>
                  <a:cubicBezTo>
                    <a:pt x="1430" y="0"/>
                    <a:pt x="995" y="166"/>
                    <a:pt x="664" y="499"/>
                  </a:cubicBezTo>
                  <a:cubicBezTo>
                    <a:pt x="0" y="1163"/>
                    <a:pt x="3" y="2241"/>
                    <a:pt x="667" y="2902"/>
                  </a:cubicBezTo>
                  <a:lnTo>
                    <a:pt x="2153" y="4388"/>
                  </a:lnTo>
                  <a:lnTo>
                    <a:pt x="667" y="5873"/>
                  </a:lnTo>
                  <a:cubicBezTo>
                    <a:pt x="0" y="6535"/>
                    <a:pt x="0" y="7610"/>
                    <a:pt x="661" y="8274"/>
                  </a:cubicBezTo>
                  <a:cubicBezTo>
                    <a:pt x="995" y="8607"/>
                    <a:pt x="1431" y="8774"/>
                    <a:pt x="1868" y="8774"/>
                  </a:cubicBezTo>
                  <a:cubicBezTo>
                    <a:pt x="2301" y="8774"/>
                    <a:pt x="2734" y="8609"/>
                    <a:pt x="3065" y="8280"/>
                  </a:cubicBezTo>
                  <a:lnTo>
                    <a:pt x="4554" y="6846"/>
                  </a:lnTo>
                  <a:lnTo>
                    <a:pt x="6042" y="8280"/>
                  </a:lnTo>
                  <a:cubicBezTo>
                    <a:pt x="6373" y="8609"/>
                    <a:pt x="6806" y="8774"/>
                    <a:pt x="7239" y="8774"/>
                  </a:cubicBezTo>
                  <a:cubicBezTo>
                    <a:pt x="7675" y="8774"/>
                    <a:pt x="8111" y="8607"/>
                    <a:pt x="8443" y="8274"/>
                  </a:cubicBezTo>
                  <a:cubicBezTo>
                    <a:pt x="9104" y="7610"/>
                    <a:pt x="9104" y="6535"/>
                    <a:pt x="8440" y="5873"/>
                  </a:cubicBezTo>
                  <a:lnTo>
                    <a:pt x="6957" y="4388"/>
                  </a:lnTo>
                  <a:lnTo>
                    <a:pt x="8440" y="2902"/>
                  </a:lnTo>
                  <a:cubicBezTo>
                    <a:pt x="8760" y="2585"/>
                    <a:pt x="8938" y="2153"/>
                    <a:pt x="8938" y="1703"/>
                  </a:cubicBezTo>
                  <a:cubicBezTo>
                    <a:pt x="8938" y="1018"/>
                    <a:pt x="8524" y="399"/>
                    <a:pt x="7893" y="133"/>
                  </a:cubicBezTo>
                  <a:cubicBezTo>
                    <a:pt x="7682" y="46"/>
                    <a:pt x="7460" y="3"/>
                    <a:pt x="7239" y="3"/>
                  </a:cubicBezTo>
                  <a:cubicBezTo>
                    <a:pt x="6799" y="3"/>
                    <a:pt x="6366" y="174"/>
                    <a:pt x="6042" y="496"/>
                  </a:cubicBezTo>
                  <a:lnTo>
                    <a:pt x="4554" y="1930"/>
                  </a:lnTo>
                  <a:lnTo>
                    <a:pt x="3065" y="496"/>
                  </a:lnTo>
                  <a:cubicBezTo>
                    <a:pt x="2733" y="165"/>
                    <a:pt x="2299" y="0"/>
                    <a:pt x="1865" y="0"/>
                  </a:cubicBezTo>
                  <a:close/>
                </a:path>
              </a:pathLst>
            </a:custGeom>
            <a:solidFill>
              <a:srgbClr val="FF5C5C"/>
            </a:solidFill>
            <a:ln>
              <a:solidFill>
                <a:srgbClr val="94949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C06B22C3-A315-41B5-A269-FF282C79F272}"/>
              </a:ext>
            </a:extLst>
          </p:cNvPr>
          <p:cNvGrpSpPr/>
          <p:nvPr/>
        </p:nvGrpSpPr>
        <p:grpSpPr>
          <a:xfrm>
            <a:off x="887585" y="1912356"/>
            <a:ext cx="5433717" cy="868422"/>
            <a:chOff x="219075" y="2171562"/>
            <a:chExt cx="5724525" cy="521400"/>
          </a:xfrm>
        </p:grpSpPr>
        <p:sp>
          <p:nvSpPr>
            <p:cNvPr id="35" name="Google Shape;1517;p36">
              <a:extLst>
                <a:ext uri="{FF2B5EF4-FFF2-40B4-BE49-F238E27FC236}">
                  <a16:creationId xmlns:a16="http://schemas.microsoft.com/office/drawing/2014/main" id="{D4ED49A6-F7A7-4B79-AF43-C22A11E6F871}"/>
                </a:ext>
              </a:extLst>
            </p:cNvPr>
            <p:cNvSpPr/>
            <p:nvPr/>
          </p:nvSpPr>
          <p:spPr>
            <a:xfrm>
              <a:off x="219075" y="2171562"/>
              <a:ext cx="5724525" cy="5214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18;p36">
              <a:extLst>
                <a:ext uri="{FF2B5EF4-FFF2-40B4-BE49-F238E27FC236}">
                  <a16:creationId xmlns:a16="http://schemas.microsoft.com/office/drawing/2014/main" id="{B0C5849B-9F77-4922-8593-CCD3519379E5}"/>
                </a:ext>
              </a:extLst>
            </p:cNvPr>
            <p:cNvSpPr/>
            <p:nvPr/>
          </p:nvSpPr>
          <p:spPr>
            <a:xfrm>
              <a:off x="219094" y="2171562"/>
              <a:ext cx="93627" cy="521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42;p36">
              <a:extLst>
                <a:ext uri="{FF2B5EF4-FFF2-40B4-BE49-F238E27FC236}">
                  <a16:creationId xmlns:a16="http://schemas.microsoft.com/office/drawing/2014/main" id="{32F27A2F-AD2E-4300-8F40-6C7B862C903E}"/>
                </a:ext>
              </a:extLst>
            </p:cNvPr>
            <p:cNvSpPr txBox="1"/>
            <p:nvPr/>
          </p:nvSpPr>
          <p:spPr>
            <a:xfrm flipH="1">
              <a:off x="312720" y="2315862"/>
              <a:ext cx="5423673" cy="25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i="1" u="sng" dirty="0">
                  <a:solidFill>
                    <a:srgbClr val="00CC00"/>
                  </a:solidFill>
                  <a:latin typeface="Roboto"/>
                  <a:ea typeface="Roboto"/>
                  <a:cs typeface="Roboto"/>
                  <a:sym typeface="Roboto"/>
                </a:rPr>
                <a:t>Быстрота исполнения </a:t>
              </a:r>
              <a:r>
                <a:rPr lang="ru-RU" sz="2000" dirty="0">
                  <a:latin typeface="Roboto"/>
                  <a:ea typeface="Roboto"/>
                  <a:cs typeface="Roboto"/>
                  <a:sym typeface="Roboto"/>
                </a:rPr>
                <a:t>и невысокая стоимость использования.</a:t>
              </a: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1E02BD7F-F1A8-41DB-A705-15DFB761D2AD}"/>
              </a:ext>
            </a:extLst>
          </p:cNvPr>
          <p:cNvGrpSpPr/>
          <p:nvPr/>
        </p:nvGrpSpPr>
        <p:grpSpPr>
          <a:xfrm>
            <a:off x="6527121" y="1912356"/>
            <a:ext cx="5544908" cy="1516644"/>
            <a:chOff x="6365834" y="2785363"/>
            <a:chExt cx="5724525" cy="521401"/>
          </a:xfrm>
        </p:grpSpPr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903CFC9D-27B2-4CEF-B07E-4EF214172924}"/>
                </a:ext>
              </a:extLst>
            </p:cNvPr>
            <p:cNvGrpSpPr/>
            <p:nvPr/>
          </p:nvGrpSpPr>
          <p:grpSpPr>
            <a:xfrm rot="10800000">
              <a:off x="6365834" y="2785363"/>
              <a:ext cx="5724525" cy="521401"/>
              <a:chOff x="219075" y="2171561"/>
              <a:chExt cx="5724525" cy="521401"/>
            </a:xfrm>
          </p:grpSpPr>
          <p:sp>
            <p:nvSpPr>
              <p:cNvPr id="43" name="Google Shape;1517;p36">
                <a:extLst>
                  <a:ext uri="{FF2B5EF4-FFF2-40B4-BE49-F238E27FC236}">
                    <a16:creationId xmlns:a16="http://schemas.microsoft.com/office/drawing/2014/main" id="{47B48698-89AC-4234-8098-B81A2D63C2F2}"/>
                  </a:ext>
                </a:extLst>
              </p:cNvPr>
              <p:cNvSpPr/>
              <p:nvPr/>
            </p:nvSpPr>
            <p:spPr>
              <a:xfrm>
                <a:off x="219075" y="2171561"/>
                <a:ext cx="5724525" cy="5214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518;p36">
                <a:extLst>
                  <a:ext uri="{FF2B5EF4-FFF2-40B4-BE49-F238E27FC236}">
                    <a16:creationId xmlns:a16="http://schemas.microsoft.com/office/drawing/2014/main" id="{EDD049F5-51B7-4DA4-84C7-B8EC26D4D0F1}"/>
                  </a:ext>
                </a:extLst>
              </p:cNvPr>
              <p:cNvSpPr/>
              <p:nvPr/>
            </p:nvSpPr>
            <p:spPr>
              <a:xfrm>
                <a:off x="219094" y="2171562"/>
                <a:ext cx="93627" cy="521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09ABADD-5369-4354-932C-53DD05DD55A3}"/>
                </a:ext>
              </a:extLst>
            </p:cNvPr>
            <p:cNvSpPr txBox="1"/>
            <p:nvPr/>
          </p:nvSpPr>
          <p:spPr>
            <a:xfrm>
              <a:off x="6576989" y="2824523"/>
              <a:ext cx="5419705" cy="4549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dirty="0">
                  <a:latin typeface="Roboto"/>
                  <a:ea typeface="Roboto"/>
                  <a:cs typeface="Roboto"/>
                  <a:sym typeface="Roboto"/>
                </a:rPr>
                <a:t>Если узнать начальное значение для определенной последовательности ГПСЧ, то </a:t>
              </a:r>
              <a:r>
                <a:rPr lang="ru-RU" sz="2000" i="1" u="sng" dirty="0">
                  <a:solidFill>
                    <a:srgbClr val="FF7C80"/>
                  </a:solidFill>
                  <a:latin typeface="Roboto"/>
                  <a:ea typeface="Roboto"/>
                  <a:cs typeface="Roboto"/>
                  <a:sym typeface="Roboto"/>
                </a:rPr>
                <a:t>можно будет предсказать, какие числа будут следующими</a:t>
              </a:r>
              <a:r>
                <a:rPr lang="ru-RU" sz="2000" dirty="0">
                  <a:latin typeface="Roboto"/>
                  <a:ea typeface="Roboto"/>
                  <a:cs typeface="Roboto"/>
                  <a:sym typeface="Roboto"/>
                </a:rPr>
                <a:t>.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1BDD80A3-A3C1-4615-9D7F-E5B1D739AC84}"/>
              </a:ext>
            </a:extLst>
          </p:cNvPr>
          <p:cNvGrpSpPr/>
          <p:nvPr/>
        </p:nvGrpSpPr>
        <p:grpSpPr>
          <a:xfrm>
            <a:off x="887585" y="2964015"/>
            <a:ext cx="5433718" cy="868422"/>
            <a:chOff x="219075" y="2171562"/>
            <a:chExt cx="5724525" cy="521400"/>
          </a:xfrm>
        </p:grpSpPr>
        <p:sp>
          <p:nvSpPr>
            <p:cNvPr id="64" name="Google Shape;1517;p36">
              <a:extLst>
                <a:ext uri="{FF2B5EF4-FFF2-40B4-BE49-F238E27FC236}">
                  <a16:creationId xmlns:a16="http://schemas.microsoft.com/office/drawing/2014/main" id="{6512CFC8-C7FF-4816-8861-B1A28E1C63B1}"/>
                </a:ext>
              </a:extLst>
            </p:cNvPr>
            <p:cNvSpPr/>
            <p:nvPr/>
          </p:nvSpPr>
          <p:spPr>
            <a:xfrm>
              <a:off x="219075" y="2171562"/>
              <a:ext cx="5724525" cy="5214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518;p36">
              <a:extLst>
                <a:ext uri="{FF2B5EF4-FFF2-40B4-BE49-F238E27FC236}">
                  <a16:creationId xmlns:a16="http://schemas.microsoft.com/office/drawing/2014/main" id="{8D7824D1-D4DF-451E-9150-810B6965174B}"/>
                </a:ext>
              </a:extLst>
            </p:cNvPr>
            <p:cNvSpPr/>
            <p:nvPr/>
          </p:nvSpPr>
          <p:spPr>
            <a:xfrm>
              <a:off x="219094" y="2171562"/>
              <a:ext cx="93627" cy="521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542;p36">
              <a:extLst>
                <a:ext uri="{FF2B5EF4-FFF2-40B4-BE49-F238E27FC236}">
                  <a16:creationId xmlns:a16="http://schemas.microsoft.com/office/drawing/2014/main" id="{2C1637D8-E561-4E92-9A46-9C11AC6FEBEF}"/>
                </a:ext>
              </a:extLst>
            </p:cNvPr>
            <p:cNvSpPr txBox="1"/>
            <p:nvPr/>
          </p:nvSpPr>
          <p:spPr>
            <a:xfrm flipH="1">
              <a:off x="312720" y="2315862"/>
              <a:ext cx="5423673" cy="25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dirty="0">
                  <a:latin typeface="Roboto"/>
                  <a:ea typeface="Roboto"/>
                  <a:cs typeface="Roboto"/>
                  <a:sym typeface="Roboto"/>
                </a:rPr>
                <a:t>Присутствует </a:t>
              </a:r>
              <a:r>
                <a:rPr lang="ru-RU" sz="2000" i="1" u="sng" dirty="0">
                  <a:solidFill>
                    <a:srgbClr val="00CC00"/>
                  </a:solidFill>
                  <a:latin typeface="Roboto"/>
                  <a:ea typeface="Roboto"/>
                  <a:cs typeface="Roboto"/>
                  <a:sym typeface="Roboto"/>
                </a:rPr>
                <a:t>возможность проведения тестирования </a:t>
              </a:r>
              <a:r>
                <a:rPr lang="ru-RU" sz="2000" dirty="0">
                  <a:latin typeface="Roboto"/>
                  <a:ea typeface="Roboto"/>
                  <a:cs typeface="Roboto"/>
                  <a:sym typeface="Roboto"/>
                </a:rPr>
                <a:t>корректности работы.</a:t>
              </a:r>
            </a:p>
          </p:txBody>
        </p:sp>
      </p:grpSp>
      <p:pic>
        <p:nvPicPr>
          <p:cNvPr id="10250" name="Picture 10" descr="Choose Decision Making Sticker by Curious Piyuesh">
            <a:extLst>
              <a:ext uri="{FF2B5EF4-FFF2-40B4-BE49-F238E27FC236}">
                <a16:creationId xmlns:a16="http://schemas.microsoft.com/office/drawing/2014/main" id="{D93B40FD-81D5-403B-A5DA-FC3348A634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5302" y="3204355"/>
            <a:ext cx="457200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369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FD6434-EA8C-42A4-85CF-8B6BC1241B03}"/>
              </a:ext>
            </a:extLst>
          </p:cNvPr>
          <p:cNvSpPr txBox="1"/>
          <p:nvPr/>
        </p:nvSpPr>
        <p:spPr>
          <a:xfrm>
            <a:off x="145084" y="219829"/>
            <a:ext cx="11901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2400" b="1" dirty="0">
                <a:solidFill>
                  <a:srgbClr val="FF7C8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Пример. </a:t>
            </a:r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Заполнить вектор из 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элементов псевдослучайными числами в диапазоне от 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</a:t>
            </a:r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до 100.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EE25963D-9053-45C8-9CBE-605ED656A4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451385"/>
              </p:ext>
            </p:extLst>
          </p:nvPr>
        </p:nvGraphicFramePr>
        <p:xfrm>
          <a:off x="402335" y="1921081"/>
          <a:ext cx="6062663" cy="539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Document" r:id="rId3" imgW="6152400" imgH="5479920" progId="Word.OpenDocumentText.12">
                  <p:embed/>
                </p:oleObj>
              </mc:Choice>
              <mc:Fallback>
                <p:oleObj name="Document" r:id="rId3" imgW="6152400" imgH="5479920" progId="Word.OpenDocumentTex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2335" y="1921081"/>
                        <a:ext cx="6062663" cy="5399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CBFA93C-5295-4E5A-8A9D-91D52770EAEA}"/>
              </a:ext>
            </a:extLst>
          </p:cNvPr>
          <p:cNvSpPr txBox="1"/>
          <p:nvPr/>
        </p:nvSpPr>
        <p:spPr>
          <a:xfrm>
            <a:off x="8770711" y="1434136"/>
            <a:ext cx="1247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Вывод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81E168-5D23-4915-9C41-2B51F9AC8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6420" y="1972614"/>
            <a:ext cx="4149242" cy="1125218"/>
          </a:xfrm>
          <a:prstGeom prst="round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8A285D-2B21-4178-B443-3D5C8F2B57B2}"/>
              </a:ext>
            </a:extLst>
          </p:cNvPr>
          <p:cNvSpPr txBox="1"/>
          <p:nvPr/>
        </p:nvSpPr>
        <p:spPr>
          <a:xfrm>
            <a:off x="6682625" y="4019620"/>
            <a:ext cx="5436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>
                <a:hlinkClick r:id="rId6"/>
              </a:rPr>
              <a:t>Общая информация о генерации </a:t>
            </a:r>
            <a:r>
              <a:rPr lang="ru-RU" dirty="0" err="1">
                <a:hlinkClick r:id="rId6"/>
              </a:rPr>
              <a:t>случ</a:t>
            </a:r>
            <a:r>
              <a:rPr lang="ru-RU" dirty="0">
                <a:hlinkClick r:id="rId6"/>
              </a:rPr>
              <a:t>. чисел</a:t>
            </a:r>
            <a:r>
              <a:rPr lang="ru-RU" dirty="0"/>
              <a:t>.</a:t>
            </a:r>
            <a:endParaRPr lang="en-US" dirty="0"/>
          </a:p>
          <a:p>
            <a:pPr marL="342900" indent="-342900">
              <a:buAutoNum type="arabicPeriod"/>
            </a:pPr>
            <a:r>
              <a:rPr lang="ru-RU" dirty="0">
                <a:hlinkClick r:id="rId7"/>
              </a:rPr>
              <a:t>Алгоритмы генерации </a:t>
            </a:r>
            <a:r>
              <a:rPr lang="ru-RU" dirty="0" err="1">
                <a:hlinkClick r:id="rId7"/>
              </a:rPr>
              <a:t>случ</a:t>
            </a:r>
            <a:r>
              <a:rPr lang="ru-RU" dirty="0">
                <a:hlinkClick r:id="rId7"/>
              </a:rPr>
              <a:t>. значений в С++</a:t>
            </a:r>
            <a:r>
              <a:rPr lang="en-US" dirty="0"/>
              <a:t>.</a:t>
            </a:r>
          </a:p>
          <a:p>
            <a:pPr marL="342900" indent="-342900">
              <a:buAutoNum type="arabicPeriod"/>
            </a:pPr>
            <a:r>
              <a:rPr lang="ru-RU" dirty="0">
                <a:hlinkClick r:id="rId8"/>
              </a:rPr>
              <a:t>Доп. информация о сравнении алгоритмов генерации из </a:t>
            </a:r>
            <a:r>
              <a:rPr lang="en-US" dirty="0">
                <a:hlinkClick r:id="rId8"/>
              </a:rPr>
              <a:t>STL random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CB2D6-2800-4596-AAD3-9928EBACA1FA}"/>
              </a:ext>
            </a:extLst>
          </p:cNvPr>
          <p:cNvSpPr txBox="1"/>
          <p:nvPr/>
        </p:nvSpPr>
        <p:spPr>
          <a:xfrm>
            <a:off x="7441200" y="3515855"/>
            <a:ext cx="3906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Для доп. ознакомления</a:t>
            </a:r>
          </a:p>
        </p:txBody>
      </p:sp>
    </p:spTree>
    <p:extLst>
      <p:ext uri="{BB962C8B-B14F-4D97-AF65-F5344CB8AC3E}">
        <p14:creationId xmlns:p14="http://schemas.microsoft.com/office/powerpoint/2010/main" val="35127163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ira Code">
      <a:majorFont>
        <a:latin typeface="Fira Code"/>
        <a:ea typeface=""/>
        <a:cs typeface=""/>
      </a:majorFont>
      <a:minorFont>
        <a:latin typeface="Fira Cod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3332</TotalTime>
  <Words>510</Words>
  <Application>Microsoft Office PowerPoint</Application>
  <PresentationFormat>Широкоэкранный</PresentationFormat>
  <Paragraphs>61</Paragraphs>
  <Slides>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</vt:lpstr>
      <vt:lpstr>Calibri</vt:lpstr>
      <vt:lpstr>Cascadia Mono</vt:lpstr>
      <vt:lpstr>Fira Code</vt:lpstr>
      <vt:lpstr>Open Sans</vt:lpstr>
      <vt:lpstr>Roboto</vt:lpstr>
      <vt:lpstr>Wingdings</vt:lpstr>
      <vt:lpstr>Тема Office</vt:lpstr>
      <vt:lpstr>Document</vt:lpstr>
      <vt:lpstr>Основы программирования</vt:lpstr>
      <vt:lpstr>Генерация случайных чисел;</vt:lpstr>
      <vt:lpstr>Введение {</vt:lpstr>
      <vt:lpstr>Генератор псевдослучайных чисел {</vt:lpstr>
      <vt:lpstr>Пример алгоритма {</vt:lpstr>
      <vt:lpstr>srand() и rand() в С++ {</vt:lpstr>
      <vt:lpstr>Вопросы {</vt:lpstr>
      <vt:lpstr>Преимущества и недостатки ГПСЧ {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Ivan Zakharov</dc:creator>
  <cp:lastModifiedBy>Ivan Zakharov</cp:lastModifiedBy>
  <cp:revision>50</cp:revision>
  <dcterms:created xsi:type="dcterms:W3CDTF">2022-07-08T00:38:35Z</dcterms:created>
  <dcterms:modified xsi:type="dcterms:W3CDTF">2023-02-26T21:28:01Z</dcterms:modified>
</cp:coreProperties>
</file>