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D450456-25E2-428F-9985-84B7C024EF14}">
          <p14:sldIdLst>
            <p14:sldId id="256"/>
            <p14:sldId id="259"/>
            <p14:sldId id="260"/>
            <p14:sldId id="261"/>
            <p14:sldId id="262"/>
            <p14:sldId id="263"/>
            <p14:sldId id="2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DD"/>
    <a:srgbClr val="74531F"/>
    <a:srgbClr val="3396D6"/>
    <a:srgbClr val="3A90FF"/>
    <a:srgbClr val="7FAB3A"/>
    <a:srgbClr val="808086"/>
    <a:srgbClr val="262626"/>
    <a:srgbClr val="E8E8E8"/>
    <a:srgbClr val="3389CB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0" d="100"/>
          <a:sy n="80" d="100"/>
        </p:scale>
        <p:origin x="165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E6F64-3E69-46B8-BD34-34B6870980F4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44019-4F2E-4447-8AB4-A23EB8BC7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06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19F0CF-6DEC-47DE-A50A-E86CA30583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9577" y="2002972"/>
            <a:ext cx="8072846" cy="1698171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rgbClr val="74531F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93D0FE2-960B-43A3-BDB0-91AB3C1EFB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9577" y="3797084"/>
            <a:ext cx="8072845" cy="95696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731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ED82B5-1CA5-4BD5-AC13-C7D7CEB23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B469E5-3515-4EA7-B435-41ACB8D54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65BF1C-E181-48C2-AB9F-5773AFE995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A540E8E-E825-4B6B-A1D6-A4FD8B6A72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B3D5158-0627-413A-BBC6-FF7D194D4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B25F3BE-DCF5-4F95-9329-86107DB35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F3671-5ED9-4FDF-9A7D-CAB381197EC8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3B671BD-FF84-4CF5-A5C2-A7E92CA0E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BF7E2F4-2C5F-476C-AAB1-195A5AA4F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549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A50EEE-8EEF-4878-A710-5B1A9A94B9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6E7AE8D-1041-41A6-8AB0-D6F6BAD8A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A330D-6CCF-4EBC-AAE7-67C4451EDAC7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DC415A6-F716-43F5-9659-50A1B3CB2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15DCB9D-5094-4B1C-B4F4-E6AB50036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743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584D848-E97E-476C-9C26-E142752A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41BD6-082D-438C-A624-A0266A719441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D3B523D-2671-4EAA-B7BF-F0B730887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01A112-AE6B-4C64-9A9D-F3BE800AE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40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118EA8-3E6A-4D6C-BF83-E6F2D3CB7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0A137F-A538-4BDD-80C5-BC3850382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9288DA0-C72B-4612-806A-EA2808C4B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4FA259-221D-4396-BA66-1A354692D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EFAC-79DE-428D-9E3B-A29FFF3FDD3B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A0E1E40-606A-46C3-B311-EB70027FF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03CCB6-4A0F-4895-9963-C46AEFF8D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361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F97801-FB01-4148-B3F8-BF33BC4DD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EFFF9AE-557B-4C0C-A688-8DD20FC5F7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EA3E0D-380F-4489-A664-C8625B14DF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15783B-AAAF-45F8-9391-A6D7BCEFE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F6B9-4330-4193-9DB5-9F7356A5559C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6D112E-5DDF-4F96-9398-86C705410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61934C4-7528-4195-8219-D46AD271F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8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0A7A08-61E2-4A58-A2A9-A629C6DD4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57186DE-0A5B-4D1A-AB27-050FEF73A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26AEFF-C095-4446-86B4-6C3A47FE3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3E3-596D-41C9-B623-506FD5C770D5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FD0FE2-0E9F-41A5-9169-067EE44C4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E9449B-68B7-44FE-AE75-9520FC6C9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9043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815AF84-FD63-4CBE-812E-BF1EA15718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0579"/>
            <a:ext cx="2628900" cy="5346384"/>
          </a:xfrm>
        </p:spPr>
        <p:txBody>
          <a:bodyPr vert="eaVert"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98C4ABE-CD24-4C68-A3B0-54389E9659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30579"/>
            <a:ext cx="7734300" cy="534638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9BD79B-EF67-4174-B24F-901AB1983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3FF84-7B48-4CD3-8DA6-BD0717A030D0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E6B22D-B7F1-416F-9AAD-610A83B54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EFC9F7-8D75-41AB-9175-883858E08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69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344DDC-ADD0-4C4A-BE20-20554FF639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AEF4D1-A94C-48A1-BE16-BB4A44068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168178-2C86-47DE-A623-2A32A354D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370CF-2BF4-4AFD-9513-34FE942CE01D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EE16FF-9EAD-4DF4-95BA-C013605CB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147978-48C9-4D25-9472-450BD1A42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986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645A90-9F37-4C10-9C8C-E62714C166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38EE147-3877-4A46-B7AC-02BF4336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5953CBC-A32C-4DF4-B416-6D0E0DFF7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E13334E-D430-45B9-8E44-547DB681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267CE6-6B46-4FE9-82AE-DDD17B6AC45A}"/>
              </a:ext>
            </a:extLst>
          </p:cNvPr>
          <p:cNvSpPr txBox="1"/>
          <p:nvPr userDrawn="1"/>
        </p:nvSpPr>
        <p:spPr>
          <a:xfrm>
            <a:off x="1058139" y="1366925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442A37-7308-489B-98C3-2E78DC7131E3}"/>
              </a:ext>
            </a:extLst>
          </p:cNvPr>
          <p:cNvSpPr txBox="1"/>
          <p:nvPr userDrawn="1"/>
        </p:nvSpPr>
        <p:spPr>
          <a:xfrm>
            <a:off x="2503716" y="2813838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</a:t>
            </a:r>
            <a:r>
              <a:rPr lang="ru-RU" sz="28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C1D4A9A-BA6B-4580-9A0F-255DEFCF6525}"/>
              </a:ext>
            </a:extLst>
          </p:cNvPr>
          <p:cNvSpPr txBox="1"/>
          <p:nvPr userDrawn="1"/>
        </p:nvSpPr>
        <p:spPr>
          <a:xfrm>
            <a:off x="3944983" y="4249784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</a:t>
            </a:r>
            <a:r>
              <a:rPr lang="ru-RU" sz="2800" dirty="0">
                <a:solidFill>
                  <a:srgbClr val="0000FF"/>
                </a:solidFill>
              </a:rPr>
              <a:t>3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24F2A6-3CDF-484A-A719-C1E3E914562E}"/>
              </a:ext>
            </a:extLst>
          </p:cNvPr>
          <p:cNvSpPr txBox="1"/>
          <p:nvPr userDrawn="1"/>
        </p:nvSpPr>
        <p:spPr>
          <a:xfrm>
            <a:off x="1785255" y="1428480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808086"/>
                </a:solidFill>
                <a:latin typeface="+mj-lt"/>
              </a:rPr>
              <a:t>Заголовок</a:t>
            </a:r>
            <a:endParaRPr lang="en-US" sz="2000" dirty="0">
              <a:solidFill>
                <a:srgbClr val="808086"/>
              </a:solidFill>
              <a:latin typeface="+mj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0750C3-5637-483F-AB29-1E0327F4347A}"/>
              </a:ext>
            </a:extLst>
          </p:cNvPr>
          <p:cNvSpPr txBox="1"/>
          <p:nvPr userDrawn="1"/>
        </p:nvSpPr>
        <p:spPr>
          <a:xfrm>
            <a:off x="3222798" y="2875393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kern="1200" dirty="0">
                <a:solidFill>
                  <a:srgbClr val="2B91B0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2B91B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9D20DB-0385-49AD-BF90-5B94922782D9}"/>
              </a:ext>
            </a:extLst>
          </p:cNvPr>
          <p:cNvSpPr txBox="1"/>
          <p:nvPr userDrawn="1"/>
        </p:nvSpPr>
        <p:spPr>
          <a:xfrm>
            <a:off x="4664020" y="4311339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r>
              <a:rPr lang="ru-RU" sz="2000" kern="1200" dirty="0">
                <a:solidFill>
                  <a:srgbClr val="7B84A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7B84A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A372D3-924A-44A5-960A-4B01B70641C1}"/>
              </a:ext>
            </a:extLst>
          </p:cNvPr>
          <p:cNvSpPr txBox="1"/>
          <p:nvPr userDrawn="1"/>
        </p:nvSpPr>
        <p:spPr>
          <a:xfrm>
            <a:off x="1780901" y="1884383"/>
            <a:ext cx="5032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E5016B0-C0E4-4AC8-BE04-EE086888D3EF}"/>
              </a:ext>
            </a:extLst>
          </p:cNvPr>
          <p:cNvSpPr txBox="1"/>
          <p:nvPr userDrawn="1"/>
        </p:nvSpPr>
        <p:spPr>
          <a:xfrm>
            <a:off x="3222798" y="3325909"/>
            <a:ext cx="503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B18E12D-93E4-4242-96A7-34D21BD95382}"/>
              </a:ext>
            </a:extLst>
          </p:cNvPr>
          <p:cNvSpPr txBox="1"/>
          <p:nvPr userDrawn="1"/>
        </p:nvSpPr>
        <p:spPr>
          <a:xfrm>
            <a:off x="4664019" y="4767435"/>
            <a:ext cx="5032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433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CB8C10-BA5F-4C14-8943-650B325F9A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510" y="667698"/>
            <a:ext cx="6895462" cy="449580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 </a:t>
            </a:r>
            <a:r>
              <a:rPr lang="en-US" dirty="0"/>
              <a:t>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DB1DD07-E292-4BEB-A16E-13A79AE8E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62866E4-2555-4EAA-9E33-5A9792387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29D5696-B2D6-4F98-99BB-16C307AC6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Рисунок 8" descr="Ученый, просматривающий результаты ДНК-теста на экране компьютера в лаборатории">
            <a:extLst>
              <a:ext uri="{FF2B5EF4-FFF2-40B4-BE49-F238E27FC236}">
                <a16:creationId xmlns:a16="http://schemas.microsoft.com/office/drawing/2014/main" id="{6B1DB93B-57F8-4C70-BF61-20BA03F6F3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47" r="11847"/>
          <a:stretch/>
        </p:blipFill>
        <p:spPr>
          <a:xfrm>
            <a:off x="7682023" y="1313829"/>
            <a:ext cx="4173279" cy="4035057"/>
          </a:xfrm>
          <a:prstGeom prst="roundRect">
            <a:avLst/>
          </a:prstGeom>
        </p:spPr>
      </p:pic>
      <p:grpSp>
        <p:nvGrpSpPr>
          <p:cNvPr id="57" name="Группа 56">
            <a:extLst>
              <a:ext uri="{FF2B5EF4-FFF2-40B4-BE49-F238E27FC236}">
                <a16:creationId xmlns:a16="http://schemas.microsoft.com/office/drawing/2014/main" id="{C0AA4B81-CE5D-4B09-8305-D1936F237FEB}"/>
              </a:ext>
            </a:extLst>
          </p:cNvPr>
          <p:cNvGrpSpPr/>
          <p:nvPr userDrawn="1"/>
        </p:nvGrpSpPr>
        <p:grpSpPr>
          <a:xfrm>
            <a:off x="7612912" y="-1499334"/>
            <a:ext cx="6165492" cy="6922647"/>
            <a:chOff x="7612912" y="-1255494"/>
            <a:chExt cx="6165492" cy="6922647"/>
          </a:xfrm>
        </p:grpSpPr>
        <p:pic>
          <p:nvPicPr>
            <p:cNvPr id="13" name="Рисунок 12">
              <a:extLst>
                <a:ext uri="{FF2B5EF4-FFF2-40B4-BE49-F238E27FC236}">
                  <a16:creationId xmlns:a16="http://schemas.microsoft.com/office/drawing/2014/main" id="{244642B6-F895-40EE-9179-F8BA91F1AE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3408187">
              <a:off x="10315189" y="-1255494"/>
              <a:ext cx="3463215" cy="3463215"/>
            </a:xfrm>
            <a:prstGeom prst="rect">
              <a:avLst/>
            </a:prstGeom>
          </p:spPr>
        </p:pic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EED3459C-B2FC-4133-881C-9B7F5EEDA12D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Прямая соединительная линия 15">
              <a:extLst>
                <a:ext uri="{FF2B5EF4-FFF2-40B4-BE49-F238E27FC236}">
                  <a16:creationId xmlns:a16="http://schemas.microsoft.com/office/drawing/2014/main" id="{93DB20D3-800C-433C-9957-A055A9092E4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234057" y="675722"/>
              <a:ext cx="148314" cy="807520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>
              <a:extLst>
                <a:ext uri="{FF2B5EF4-FFF2-40B4-BE49-F238E27FC236}">
                  <a16:creationId xmlns:a16="http://schemas.microsoft.com/office/drawing/2014/main" id="{2368146F-F788-49A4-9E71-4E933EBD85DB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427619" y="1369219"/>
              <a:ext cx="78582" cy="140494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>
              <a:extLst>
                <a:ext uri="{FF2B5EF4-FFF2-40B4-BE49-F238E27FC236}">
                  <a16:creationId xmlns:a16="http://schemas.microsoft.com/office/drawing/2014/main" id="{B8462C0C-C0E7-4AE6-8F29-61D85C54565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575312" y="916781"/>
              <a:ext cx="428847" cy="663179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>
              <a:extLst>
                <a:ext uri="{FF2B5EF4-FFF2-40B4-BE49-F238E27FC236}">
                  <a16:creationId xmlns:a16="http://schemas.microsoft.com/office/drawing/2014/main" id="{672D7138-E437-42AA-A14D-AEC8D47B1A1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722147" y="1248370"/>
              <a:ext cx="282012" cy="434891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>
              <a:extLst>
                <a:ext uri="{FF2B5EF4-FFF2-40B4-BE49-F238E27FC236}">
                  <a16:creationId xmlns:a16="http://schemas.microsoft.com/office/drawing/2014/main" id="{82C3C349-49FD-4FC9-8356-0FCCAEF16E0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863154" y="1883569"/>
              <a:ext cx="141005" cy="0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Объект 2">
            <a:extLst>
              <a:ext uri="{FF2B5EF4-FFF2-40B4-BE49-F238E27FC236}">
                <a16:creationId xmlns:a16="http://schemas.microsoft.com/office/drawing/2014/main" id="{8E550228-909A-4E05-A01A-49155CDC0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6" y="1238249"/>
            <a:ext cx="6762746" cy="438626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E71FBE0-ED7E-4F01-BAD0-53010F3923DD}"/>
              </a:ext>
            </a:extLst>
          </p:cNvPr>
          <p:cNvSpPr/>
          <p:nvPr userDrawn="1"/>
        </p:nvSpPr>
        <p:spPr>
          <a:xfrm>
            <a:off x="7682023" y="0"/>
            <a:ext cx="4509977" cy="593271"/>
          </a:xfrm>
          <a:prstGeom prst="rect">
            <a:avLst/>
          </a:prstGeom>
          <a:solidFill>
            <a:srgbClr val="F1F1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143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A1C3F0-4E3B-4A04-8F7F-C74E36440F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825B1B4-277B-46E8-B948-18F3BE4DA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0773482-AB87-465A-B2D4-D34011207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3CDDA54-3751-428E-964D-79B409A90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0ABC6596-1A50-4065-9537-975BE677F227}"/>
              </a:ext>
            </a:extLst>
          </p:cNvPr>
          <p:cNvGrpSpPr/>
          <p:nvPr userDrawn="1"/>
        </p:nvGrpSpPr>
        <p:grpSpPr>
          <a:xfrm>
            <a:off x="831112" y="1272659"/>
            <a:ext cx="2230414" cy="2156341"/>
            <a:chOff x="7612912" y="1488558"/>
            <a:chExt cx="4322136" cy="4178595"/>
          </a:xfrm>
        </p:grpSpPr>
        <p:pic>
          <p:nvPicPr>
            <p:cNvPr id="8" name="Рисунок 7" descr="Ученый, просматривающий результаты ДНК-теста на экране компьютера в лаборатории">
              <a:extLst>
                <a:ext uri="{FF2B5EF4-FFF2-40B4-BE49-F238E27FC236}">
                  <a16:creationId xmlns:a16="http://schemas.microsoft.com/office/drawing/2014/main" id="{93EEF87D-8154-471F-95AB-B1892C381F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47" r="11847"/>
            <a:stretch/>
          </p:blipFill>
          <p:spPr>
            <a:xfrm>
              <a:off x="7682023" y="1557669"/>
              <a:ext cx="4173279" cy="4035057"/>
            </a:xfrm>
            <a:prstGeom prst="roundRect">
              <a:avLst/>
            </a:prstGeom>
          </p:spPr>
        </p:pic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D51F2645-BAE6-40E5-883D-BAEC72469171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EE10381B-35E8-4CB8-995E-FCA53087089A}"/>
              </a:ext>
            </a:extLst>
          </p:cNvPr>
          <p:cNvGrpSpPr/>
          <p:nvPr userDrawn="1"/>
        </p:nvGrpSpPr>
        <p:grpSpPr>
          <a:xfrm>
            <a:off x="9747271" y="3584381"/>
            <a:ext cx="2230414" cy="2156341"/>
            <a:chOff x="7612912" y="1488558"/>
            <a:chExt cx="4322136" cy="4178595"/>
          </a:xfrm>
        </p:grpSpPr>
        <p:pic>
          <p:nvPicPr>
            <p:cNvPr id="19" name="Рисунок 18" descr="Ученый, просматривающий результаты ДНК-теста на экране компьютера в лаборатории">
              <a:extLst>
                <a:ext uri="{FF2B5EF4-FFF2-40B4-BE49-F238E27FC236}">
                  <a16:creationId xmlns:a16="http://schemas.microsoft.com/office/drawing/2014/main" id="{6541CD8B-87A8-4C82-A5DA-8C868B2717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47" r="11847"/>
            <a:stretch/>
          </p:blipFill>
          <p:spPr>
            <a:xfrm>
              <a:off x="7682023" y="1557669"/>
              <a:ext cx="4173279" cy="4035057"/>
            </a:xfrm>
            <a:prstGeom prst="roundRect">
              <a:avLst/>
            </a:prstGeom>
          </p:spPr>
        </p:pic>
        <p:sp>
          <p:nvSpPr>
            <p:cNvPr id="20" name="Прямоугольник: скругленные углы 19">
              <a:extLst>
                <a:ext uri="{FF2B5EF4-FFF2-40B4-BE49-F238E27FC236}">
                  <a16:creationId xmlns:a16="http://schemas.microsoft.com/office/drawing/2014/main" id="{1A526757-FD7B-4BEF-A94C-8817770CD67F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Объект 2">
            <a:extLst>
              <a:ext uri="{FF2B5EF4-FFF2-40B4-BE49-F238E27FC236}">
                <a16:creationId xmlns:a16="http://schemas.microsoft.com/office/drawing/2014/main" id="{BADA7D92-4DE7-4AE8-A92E-CADFCB986A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00399" y="1308323"/>
            <a:ext cx="8777285" cy="21206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3" name="Объект 2">
            <a:extLst>
              <a:ext uri="{FF2B5EF4-FFF2-40B4-BE49-F238E27FC236}">
                <a16:creationId xmlns:a16="http://schemas.microsoft.com/office/drawing/2014/main" id="{6FA1A41A-FD1B-4BD0-A83B-428CBAA69AD6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1112" y="3620045"/>
            <a:ext cx="8777285" cy="21206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126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42848F-80C0-4EFB-9741-71E395E942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BB83D05-2AAF-47BE-9DBD-CFC98AD0F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A5CC93E-99D2-463F-9E06-6F97D7717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1411CD6-CFC4-4C74-9427-EB464D94A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6" name="Группа 65">
            <a:extLst>
              <a:ext uri="{FF2B5EF4-FFF2-40B4-BE49-F238E27FC236}">
                <a16:creationId xmlns:a16="http://schemas.microsoft.com/office/drawing/2014/main" id="{5E0A574C-2929-475A-A0DA-4F781259796A}"/>
              </a:ext>
            </a:extLst>
          </p:cNvPr>
          <p:cNvGrpSpPr/>
          <p:nvPr userDrawn="1"/>
        </p:nvGrpSpPr>
        <p:grpSpPr>
          <a:xfrm>
            <a:off x="1092140" y="1498052"/>
            <a:ext cx="578325" cy="487500"/>
            <a:chOff x="918223" y="1427900"/>
            <a:chExt cx="578325" cy="487500"/>
          </a:xfrm>
        </p:grpSpPr>
        <p:grpSp>
          <p:nvGrpSpPr>
            <p:cNvPr id="14" name="Google Shape;724;p36">
              <a:extLst>
                <a:ext uri="{FF2B5EF4-FFF2-40B4-BE49-F238E27FC236}">
                  <a16:creationId xmlns:a16="http://schemas.microsoft.com/office/drawing/2014/main" id="{5BD70AB2-827E-4389-85A8-1A95AF37E53F}"/>
                </a:ext>
              </a:extLst>
            </p:cNvPr>
            <p:cNvGrpSpPr/>
            <p:nvPr userDrawn="1"/>
          </p:nvGrpSpPr>
          <p:grpSpPr>
            <a:xfrm>
              <a:off x="1025350" y="1488772"/>
              <a:ext cx="365741" cy="365755"/>
              <a:chOff x="5165638" y="1291400"/>
              <a:chExt cx="431400" cy="431875"/>
            </a:xfrm>
          </p:grpSpPr>
          <p:sp>
            <p:nvSpPr>
              <p:cNvPr id="15" name="Google Shape;725;p36">
                <a:extLst>
                  <a:ext uri="{FF2B5EF4-FFF2-40B4-BE49-F238E27FC236}">
                    <a16:creationId xmlns:a16="http://schemas.microsoft.com/office/drawing/2014/main" id="{D18F72DF-3F8B-427B-BD38-253379E77B4A}"/>
                  </a:ext>
                </a:extLst>
              </p:cNvPr>
              <p:cNvSpPr/>
              <p:nvPr/>
            </p:nvSpPr>
            <p:spPr>
              <a:xfrm>
                <a:off x="5173688" y="1299925"/>
                <a:ext cx="414800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6592" h="10108" extrusionOk="0">
                    <a:moveTo>
                      <a:pt x="8998" y="1"/>
                    </a:moveTo>
                    <a:cubicBezTo>
                      <a:pt x="8970" y="1"/>
                      <a:pt x="8941" y="1"/>
                      <a:pt x="8912" y="1"/>
                    </a:cubicBezTo>
                    <a:cubicBezTo>
                      <a:pt x="6789" y="20"/>
                      <a:pt x="4911" y="1423"/>
                      <a:pt x="4324" y="3471"/>
                    </a:cubicBezTo>
                    <a:cubicBezTo>
                      <a:pt x="4039" y="3395"/>
                      <a:pt x="3755" y="3376"/>
                      <a:pt x="3470" y="3376"/>
                    </a:cubicBezTo>
                    <a:cubicBezTo>
                      <a:pt x="1612" y="3376"/>
                      <a:pt x="0" y="4874"/>
                      <a:pt x="0" y="6752"/>
                    </a:cubicBezTo>
                    <a:cubicBezTo>
                      <a:pt x="0" y="8610"/>
                      <a:pt x="1612" y="10108"/>
                      <a:pt x="3470" y="10108"/>
                    </a:cubicBezTo>
                    <a:lnTo>
                      <a:pt x="13122" y="10108"/>
                    </a:lnTo>
                    <a:cubicBezTo>
                      <a:pt x="14980" y="10108"/>
                      <a:pt x="16592" y="8610"/>
                      <a:pt x="16592" y="6752"/>
                    </a:cubicBezTo>
                    <a:cubicBezTo>
                      <a:pt x="16592" y="5045"/>
                      <a:pt x="15245" y="3642"/>
                      <a:pt x="13596" y="3395"/>
                    </a:cubicBezTo>
                    <a:lnTo>
                      <a:pt x="13596" y="3376"/>
                    </a:lnTo>
                    <a:cubicBezTo>
                      <a:pt x="12960" y="1375"/>
                      <a:pt x="11105" y="1"/>
                      <a:pt x="899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726;p36">
                <a:extLst>
                  <a:ext uri="{FF2B5EF4-FFF2-40B4-BE49-F238E27FC236}">
                    <a16:creationId xmlns:a16="http://schemas.microsoft.com/office/drawing/2014/main" id="{191C2AA6-110F-4F1F-912A-F9F62F670B1B}"/>
                  </a:ext>
                </a:extLst>
              </p:cNvPr>
              <p:cNvSpPr/>
              <p:nvPr/>
            </p:nvSpPr>
            <p:spPr>
              <a:xfrm>
                <a:off x="5313538" y="1485300"/>
                <a:ext cx="135125" cy="229450"/>
              </a:xfrm>
              <a:custGeom>
                <a:avLst/>
                <a:gdLst/>
                <a:ahLst/>
                <a:cxnLst/>
                <a:rect l="l" t="t" r="r" b="b"/>
                <a:pathLst>
                  <a:path w="5405" h="9178" extrusionOk="0">
                    <a:moveTo>
                      <a:pt x="2693" y="0"/>
                    </a:moveTo>
                    <a:lnTo>
                      <a:pt x="0" y="4039"/>
                    </a:lnTo>
                    <a:lnTo>
                      <a:pt x="1688" y="4039"/>
                    </a:lnTo>
                    <a:lnTo>
                      <a:pt x="1688" y="9178"/>
                    </a:lnTo>
                    <a:lnTo>
                      <a:pt x="3717" y="9178"/>
                    </a:lnTo>
                    <a:lnTo>
                      <a:pt x="3717" y="4039"/>
                    </a:lnTo>
                    <a:lnTo>
                      <a:pt x="5404" y="4039"/>
                    </a:lnTo>
                    <a:lnTo>
                      <a:pt x="269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727;p36">
                <a:extLst>
                  <a:ext uri="{FF2B5EF4-FFF2-40B4-BE49-F238E27FC236}">
                    <a16:creationId xmlns:a16="http://schemas.microsoft.com/office/drawing/2014/main" id="{16A354F1-F74B-4DC2-94C3-BB3695AE85D8}"/>
                  </a:ext>
                </a:extLst>
              </p:cNvPr>
              <p:cNvSpPr/>
              <p:nvPr/>
            </p:nvSpPr>
            <p:spPr>
              <a:xfrm>
                <a:off x="5406438" y="1426525"/>
                <a:ext cx="19925" cy="16650"/>
              </a:xfrm>
              <a:custGeom>
                <a:avLst/>
                <a:gdLst/>
                <a:ahLst/>
                <a:cxnLst/>
                <a:rect l="l" t="t" r="r" b="b"/>
                <a:pathLst>
                  <a:path w="797" h="666" extrusionOk="0">
                    <a:moveTo>
                      <a:pt x="437" y="0"/>
                    </a:moveTo>
                    <a:cubicBezTo>
                      <a:pt x="133" y="0"/>
                      <a:pt x="1" y="360"/>
                      <a:pt x="209" y="569"/>
                    </a:cubicBezTo>
                    <a:cubicBezTo>
                      <a:pt x="282" y="635"/>
                      <a:pt x="368" y="665"/>
                      <a:pt x="451" y="665"/>
                    </a:cubicBezTo>
                    <a:cubicBezTo>
                      <a:pt x="630" y="665"/>
                      <a:pt x="797" y="529"/>
                      <a:pt x="797" y="322"/>
                    </a:cubicBezTo>
                    <a:cubicBezTo>
                      <a:pt x="778" y="133"/>
                      <a:pt x="645" y="0"/>
                      <a:pt x="45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728;p36">
                <a:extLst>
                  <a:ext uri="{FF2B5EF4-FFF2-40B4-BE49-F238E27FC236}">
                    <a16:creationId xmlns:a16="http://schemas.microsoft.com/office/drawing/2014/main" id="{A080B1F7-A3BB-4E9A-9BA5-CEDA2AD6CCA2}"/>
                  </a:ext>
                </a:extLst>
              </p:cNvPr>
              <p:cNvSpPr/>
              <p:nvPr/>
            </p:nvSpPr>
            <p:spPr>
              <a:xfrm>
                <a:off x="5165638" y="1291400"/>
                <a:ext cx="431400" cy="431875"/>
              </a:xfrm>
              <a:custGeom>
                <a:avLst/>
                <a:gdLst/>
                <a:ahLst/>
                <a:cxnLst/>
                <a:rect l="l" t="t" r="r" b="b"/>
                <a:pathLst>
                  <a:path w="17256" h="17275" extrusionOk="0">
                    <a:moveTo>
                      <a:pt x="9287" y="680"/>
                    </a:moveTo>
                    <a:cubicBezTo>
                      <a:pt x="10957" y="680"/>
                      <a:pt x="12629" y="1572"/>
                      <a:pt x="13425" y="3376"/>
                    </a:cubicBezTo>
                    <a:cubicBezTo>
                      <a:pt x="12439" y="3376"/>
                      <a:pt x="11491" y="3774"/>
                      <a:pt x="10808" y="4457"/>
                    </a:cubicBezTo>
                    <a:cubicBezTo>
                      <a:pt x="10522" y="4700"/>
                      <a:pt x="10754" y="5062"/>
                      <a:pt x="11024" y="5062"/>
                    </a:cubicBezTo>
                    <a:cubicBezTo>
                      <a:pt x="11111" y="5062"/>
                      <a:pt x="11203" y="5024"/>
                      <a:pt x="11282" y="4931"/>
                    </a:cubicBezTo>
                    <a:cubicBezTo>
                      <a:pt x="11851" y="4362"/>
                      <a:pt x="12609" y="4040"/>
                      <a:pt x="13406" y="4040"/>
                    </a:cubicBezTo>
                    <a:cubicBezTo>
                      <a:pt x="13558" y="4040"/>
                      <a:pt x="13709" y="4059"/>
                      <a:pt x="13842" y="4078"/>
                    </a:cubicBezTo>
                    <a:cubicBezTo>
                      <a:pt x="15378" y="4248"/>
                      <a:pt x="16553" y="5538"/>
                      <a:pt x="16591" y="7093"/>
                    </a:cubicBezTo>
                    <a:cubicBezTo>
                      <a:pt x="16591" y="8723"/>
                      <a:pt x="15169" y="10126"/>
                      <a:pt x="13444" y="10126"/>
                    </a:cubicBezTo>
                    <a:lnTo>
                      <a:pt x="10600" y="10126"/>
                    </a:lnTo>
                    <a:lnTo>
                      <a:pt x="8912" y="7567"/>
                    </a:lnTo>
                    <a:cubicBezTo>
                      <a:pt x="8836" y="7472"/>
                      <a:pt x="8727" y="7424"/>
                      <a:pt x="8620" y="7424"/>
                    </a:cubicBezTo>
                    <a:cubicBezTo>
                      <a:pt x="8514" y="7424"/>
                      <a:pt x="8409" y="7472"/>
                      <a:pt x="8343" y="7567"/>
                    </a:cubicBezTo>
                    <a:lnTo>
                      <a:pt x="6637" y="10126"/>
                    </a:lnTo>
                    <a:lnTo>
                      <a:pt x="3792" y="10126"/>
                    </a:lnTo>
                    <a:cubicBezTo>
                      <a:pt x="2105" y="10126"/>
                      <a:pt x="664" y="8723"/>
                      <a:pt x="664" y="7093"/>
                    </a:cubicBezTo>
                    <a:cubicBezTo>
                      <a:pt x="664" y="5443"/>
                      <a:pt x="2086" y="4040"/>
                      <a:pt x="3792" y="4040"/>
                    </a:cubicBezTo>
                    <a:cubicBezTo>
                      <a:pt x="4608" y="4059"/>
                      <a:pt x="5366" y="4362"/>
                      <a:pt x="5935" y="4931"/>
                    </a:cubicBezTo>
                    <a:cubicBezTo>
                      <a:pt x="6009" y="5024"/>
                      <a:pt x="6099" y="5062"/>
                      <a:pt x="6185" y="5062"/>
                    </a:cubicBezTo>
                    <a:cubicBezTo>
                      <a:pt x="6452" y="5062"/>
                      <a:pt x="6695" y="4700"/>
                      <a:pt x="6409" y="4457"/>
                    </a:cubicBezTo>
                    <a:cubicBezTo>
                      <a:pt x="6030" y="4078"/>
                      <a:pt x="5556" y="3793"/>
                      <a:pt x="5044" y="3604"/>
                    </a:cubicBezTo>
                    <a:cubicBezTo>
                      <a:pt x="5782" y="1662"/>
                      <a:pt x="7534" y="680"/>
                      <a:pt x="9287" y="680"/>
                    </a:cubicBezTo>
                    <a:close/>
                    <a:moveTo>
                      <a:pt x="8628" y="8363"/>
                    </a:moveTo>
                    <a:lnTo>
                      <a:pt x="10694" y="11473"/>
                    </a:lnTo>
                    <a:lnTo>
                      <a:pt x="9633" y="11473"/>
                    </a:lnTo>
                    <a:cubicBezTo>
                      <a:pt x="9443" y="11473"/>
                      <a:pt x="9291" y="11624"/>
                      <a:pt x="9291" y="11795"/>
                    </a:cubicBezTo>
                    <a:lnTo>
                      <a:pt x="9291" y="16592"/>
                    </a:lnTo>
                    <a:lnTo>
                      <a:pt x="7945" y="16592"/>
                    </a:lnTo>
                    <a:lnTo>
                      <a:pt x="7945" y="11795"/>
                    </a:lnTo>
                    <a:cubicBezTo>
                      <a:pt x="7945" y="11624"/>
                      <a:pt x="7793" y="11473"/>
                      <a:pt x="7604" y="11473"/>
                    </a:cubicBezTo>
                    <a:lnTo>
                      <a:pt x="6561" y="11473"/>
                    </a:lnTo>
                    <a:lnTo>
                      <a:pt x="8628" y="8363"/>
                    </a:lnTo>
                    <a:close/>
                    <a:moveTo>
                      <a:pt x="9298" y="1"/>
                    </a:moveTo>
                    <a:cubicBezTo>
                      <a:pt x="7268" y="1"/>
                      <a:pt x="5241" y="1143"/>
                      <a:pt x="4418" y="3433"/>
                    </a:cubicBezTo>
                    <a:cubicBezTo>
                      <a:pt x="4210" y="3395"/>
                      <a:pt x="4001" y="3376"/>
                      <a:pt x="3811" y="3376"/>
                    </a:cubicBezTo>
                    <a:cubicBezTo>
                      <a:pt x="1801" y="3376"/>
                      <a:pt x="0" y="5007"/>
                      <a:pt x="0" y="7093"/>
                    </a:cubicBezTo>
                    <a:cubicBezTo>
                      <a:pt x="0" y="9159"/>
                      <a:pt x="1801" y="10790"/>
                      <a:pt x="3811" y="10790"/>
                    </a:cubicBezTo>
                    <a:lnTo>
                      <a:pt x="6200" y="10790"/>
                    </a:lnTo>
                    <a:lnTo>
                      <a:pt x="5651" y="11624"/>
                    </a:lnTo>
                    <a:cubicBezTo>
                      <a:pt x="5499" y="11833"/>
                      <a:pt x="5651" y="12136"/>
                      <a:pt x="5916" y="12136"/>
                    </a:cubicBezTo>
                    <a:lnTo>
                      <a:pt x="7262" y="12136"/>
                    </a:lnTo>
                    <a:lnTo>
                      <a:pt x="7262" y="16934"/>
                    </a:lnTo>
                    <a:cubicBezTo>
                      <a:pt x="7262" y="17123"/>
                      <a:pt x="7414" y="17256"/>
                      <a:pt x="7604" y="17275"/>
                    </a:cubicBezTo>
                    <a:lnTo>
                      <a:pt x="9633" y="17275"/>
                    </a:lnTo>
                    <a:cubicBezTo>
                      <a:pt x="9803" y="17256"/>
                      <a:pt x="9955" y="17123"/>
                      <a:pt x="9955" y="16934"/>
                    </a:cubicBezTo>
                    <a:lnTo>
                      <a:pt x="9955" y="12136"/>
                    </a:lnTo>
                    <a:lnTo>
                      <a:pt x="11320" y="12136"/>
                    </a:lnTo>
                    <a:cubicBezTo>
                      <a:pt x="11328" y="12137"/>
                      <a:pt x="11336" y="12137"/>
                      <a:pt x="11344" y="12137"/>
                    </a:cubicBezTo>
                    <a:cubicBezTo>
                      <a:pt x="11595" y="12137"/>
                      <a:pt x="11752" y="11845"/>
                      <a:pt x="11605" y="11624"/>
                    </a:cubicBezTo>
                    <a:lnTo>
                      <a:pt x="11055" y="10790"/>
                    </a:lnTo>
                    <a:lnTo>
                      <a:pt x="13444" y="10790"/>
                    </a:lnTo>
                    <a:cubicBezTo>
                      <a:pt x="15454" y="10790"/>
                      <a:pt x="17255" y="9159"/>
                      <a:pt x="17255" y="7093"/>
                    </a:cubicBezTo>
                    <a:cubicBezTo>
                      <a:pt x="17217" y="5310"/>
                      <a:pt x="15947" y="3793"/>
                      <a:pt x="14202" y="3452"/>
                    </a:cubicBezTo>
                    <a:cubicBezTo>
                      <a:pt x="13376" y="1153"/>
                      <a:pt x="11335" y="1"/>
                      <a:pt x="929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" name="Google Shape;763;p36">
              <a:extLst>
                <a:ext uri="{FF2B5EF4-FFF2-40B4-BE49-F238E27FC236}">
                  <a16:creationId xmlns:a16="http://schemas.microsoft.com/office/drawing/2014/main" id="{AC8FCA54-76A3-4C2E-AE56-D37FFE19D151}"/>
                </a:ext>
              </a:extLst>
            </p:cNvPr>
            <p:cNvGrpSpPr/>
            <p:nvPr userDrawn="1"/>
          </p:nvGrpSpPr>
          <p:grpSpPr>
            <a:xfrm>
              <a:off x="918223" y="1427900"/>
              <a:ext cx="578325" cy="487500"/>
              <a:chOff x="1665363" y="1706700"/>
              <a:chExt cx="578325" cy="487500"/>
            </a:xfrm>
          </p:grpSpPr>
          <p:sp>
            <p:nvSpPr>
              <p:cNvPr id="54" name="Google Shape;764;p36">
                <a:extLst>
                  <a:ext uri="{FF2B5EF4-FFF2-40B4-BE49-F238E27FC236}">
                    <a16:creationId xmlns:a16="http://schemas.microsoft.com/office/drawing/2014/main" id="{4CB1E86B-3198-457B-917C-7258BE289B15}"/>
                  </a:ext>
                </a:extLst>
              </p:cNvPr>
              <p:cNvSpPr/>
              <p:nvPr/>
            </p:nvSpPr>
            <p:spPr>
              <a:xfrm flipH="1">
                <a:off x="2174988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765;p36">
                <a:extLst>
                  <a:ext uri="{FF2B5EF4-FFF2-40B4-BE49-F238E27FC236}">
                    <a16:creationId xmlns:a16="http://schemas.microsoft.com/office/drawing/2014/main" id="{10218BD3-C933-4460-9E20-849CC2012315}"/>
                  </a:ext>
                </a:extLst>
              </p:cNvPr>
              <p:cNvSpPr/>
              <p:nvPr/>
            </p:nvSpPr>
            <p:spPr>
              <a:xfrm>
                <a:off x="1665363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8" name="Группа 67">
            <a:extLst>
              <a:ext uri="{FF2B5EF4-FFF2-40B4-BE49-F238E27FC236}">
                <a16:creationId xmlns:a16="http://schemas.microsoft.com/office/drawing/2014/main" id="{8815BE2A-49A3-4815-B187-638D95D3AEF5}"/>
              </a:ext>
            </a:extLst>
          </p:cNvPr>
          <p:cNvGrpSpPr/>
          <p:nvPr userDrawn="1"/>
        </p:nvGrpSpPr>
        <p:grpSpPr>
          <a:xfrm>
            <a:off x="7032465" y="3666236"/>
            <a:ext cx="578325" cy="487500"/>
            <a:chOff x="9137273" y="4254928"/>
            <a:chExt cx="578325" cy="487500"/>
          </a:xfrm>
        </p:grpSpPr>
        <p:grpSp>
          <p:nvGrpSpPr>
            <p:cNvPr id="30" name="Google Shape;740;p36">
              <a:extLst>
                <a:ext uri="{FF2B5EF4-FFF2-40B4-BE49-F238E27FC236}">
                  <a16:creationId xmlns:a16="http://schemas.microsoft.com/office/drawing/2014/main" id="{CCEA9273-03CE-4AB7-BEAF-DEBB3A382874}"/>
                </a:ext>
              </a:extLst>
            </p:cNvPr>
            <p:cNvGrpSpPr/>
            <p:nvPr userDrawn="1"/>
          </p:nvGrpSpPr>
          <p:grpSpPr>
            <a:xfrm>
              <a:off x="9290860" y="4315787"/>
              <a:ext cx="271150" cy="365781"/>
              <a:chOff x="4786863" y="4248100"/>
              <a:chExt cx="390650" cy="525850"/>
            </a:xfrm>
          </p:grpSpPr>
          <p:sp>
            <p:nvSpPr>
              <p:cNvPr id="31" name="Google Shape;741;p36">
                <a:extLst>
                  <a:ext uri="{FF2B5EF4-FFF2-40B4-BE49-F238E27FC236}">
                    <a16:creationId xmlns:a16="http://schemas.microsoft.com/office/drawing/2014/main" id="{306DCCCC-58F9-498A-BF37-443C35814098}"/>
                  </a:ext>
                </a:extLst>
              </p:cNvPr>
              <p:cNvSpPr/>
              <p:nvPr/>
            </p:nvSpPr>
            <p:spPr>
              <a:xfrm>
                <a:off x="4797288" y="4258400"/>
                <a:ext cx="369775" cy="505225"/>
              </a:xfrm>
              <a:custGeom>
                <a:avLst/>
                <a:gdLst/>
                <a:ahLst/>
                <a:cxnLst/>
                <a:rect l="l" t="t" r="r" b="b"/>
                <a:pathLst>
                  <a:path w="14791" h="20209" extrusionOk="0">
                    <a:moveTo>
                      <a:pt x="7396" y="1"/>
                    </a:moveTo>
                    <a:lnTo>
                      <a:pt x="1" y="1650"/>
                    </a:lnTo>
                    <a:lnTo>
                      <a:pt x="1" y="11491"/>
                    </a:lnTo>
                    <a:cubicBezTo>
                      <a:pt x="1" y="13956"/>
                      <a:pt x="1233" y="16270"/>
                      <a:pt x="3300" y="17654"/>
                    </a:cubicBezTo>
                    <a:lnTo>
                      <a:pt x="6941" y="20081"/>
                    </a:lnTo>
                    <a:cubicBezTo>
                      <a:pt x="7074" y="20166"/>
                      <a:pt x="7230" y="20209"/>
                      <a:pt x="7389" y="20209"/>
                    </a:cubicBezTo>
                    <a:cubicBezTo>
                      <a:pt x="7548" y="20209"/>
                      <a:pt x="7709" y="20166"/>
                      <a:pt x="7851" y="20081"/>
                    </a:cubicBezTo>
                    <a:lnTo>
                      <a:pt x="11492" y="17654"/>
                    </a:lnTo>
                    <a:cubicBezTo>
                      <a:pt x="13558" y="16289"/>
                      <a:pt x="14791" y="13975"/>
                      <a:pt x="14791" y="11491"/>
                    </a:cubicBezTo>
                    <a:lnTo>
                      <a:pt x="14791" y="1650"/>
                    </a:lnTo>
                    <a:lnTo>
                      <a:pt x="7396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742;p36">
                <a:extLst>
                  <a:ext uri="{FF2B5EF4-FFF2-40B4-BE49-F238E27FC236}">
                    <a16:creationId xmlns:a16="http://schemas.microsoft.com/office/drawing/2014/main" id="{E2EC6158-55F6-4B2A-9D23-673F148ECECD}"/>
                  </a:ext>
                </a:extLst>
              </p:cNvPr>
              <p:cNvSpPr/>
              <p:nvPr/>
            </p:nvSpPr>
            <p:spPr>
              <a:xfrm>
                <a:off x="4838063" y="4300600"/>
                <a:ext cx="287775" cy="418125"/>
              </a:xfrm>
              <a:custGeom>
                <a:avLst/>
                <a:gdLst/>
                <a:ahLst/>
                <a:cxnLst/>
                <a:rect l="l" t="t" r="r" b="b"/>
                <a:pathLst>
                  <a:path w="11511" h="16725" extrusionOk="0">
                    <a:moveTo>
                      <a:pt x="5765" y="0"/>
                    </a:moveTo>
                    <a:lnTo>
                      <a:pt x="1" y="1271"/>
                    </a:lnTo>
                    <a:lnTo>
                      <a:pt x="1" y="9803"/>
                    </a:lnTo>
                    <a:cubicBezTo>
                      <a:pt x="1" y="11737"/>
                      <a:pt x="968" y="13539"/>
                      <a:pt x="2560" y="14601"/>
                    </a:cubicBezTo>
                    <a:lnTo>
                      <a:pt x="5765" y="16724"/>
                    </a:lnTo>
                    <a:lnTo>
                      <a:pt x="8950" y="14601"/>
                    </a:lnTo>
                    <a:cubicBezTo>
                      <a:pt x="10543" y="13539"/>
                      <a:pt x="11510" y="11737"/>
                      <a:pt x="11510" y="9803"/>
                    </a:cubicBezTo>
                    <a:lnTo>
                      <a:pt x="11510" y="1271"/>
                    </a:lnTo>
                    <a:lnTo>
                      <a:pt x="576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743;p36">
                <a:extLst>
                  <a:ext uri="{FF2B5EF4-FFF2-40B4-BE49-F238E27FC236}">
                    <a16:creationId xmlns:a16="http://schemas.microsoft.com/office/drawing/2014/main" id="{C4E92E62-B43E-44D7-A3C8-1E88FE635754}"/>
                  </a:ext>
                </a:extLst>
              </p:cNvPr>
              <p:cNvSpPr/>
              <p:nvPr/>
            </p:nvSpPr>
            <p:spPr>
              <a:xfrm>
                <a:off x="4920538" y="4470300"/>
                <a:ext cx="123275" cy="123275"/>
              </a:xfrm>
              <a:custGeom>
                <a:avLst/>
                <a:gdLst/>
                <a:ahLst/>
                <a:cxnLst/>
                <a:rect l="l" t="t" r="r" b="b"/>
                <a:pathLst>
                  <a:path w="4931" h="4931" extrusionOk="0">
                    <a:moveTo>
                      <a:pt x="1" y="1"/>
                    </a:moveTo>
                    <a:lnTo>
                      <a:pt x="1" y="4931"/>
                    </a:lnTo>
                    <a:lnTo>
                      <a:pt x="4931" y="4931"/>
                    </a:lnTo>
                    <a:lnTo>
                      <a:pt x="4931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744;p36">
                <a:extLst>
                  <a:ext uri="{FF2B5EF4-FFF2-40B4-BE49-F238E27FC236}">
                    <a16:creationId xmlns:a16="http://schemas.microsoft.com/office/drawing/2014/main" id="{66CE80FF-0820-40C7-801E-0ED66F901DD0}"/>
                  </a:ext>
                </a:extLst>
              </p:cNvPr>
              <p:cNvSpPr/>
              <p:nvPr/>
            </p:nvSpPr>
            <p:spPr>
              <a:xfrm>
                <a:off x="4971738" y="4330200"/>
                <a:ext cx="24200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827" extrusionOk="0">
                    <a:moveTo>
                      <a:pt x="413" y="1"/>
                    </a:moveTo>
                    <a:cubicBezTo>
                      <a:pt x="201" y="1"/>
                      <a:pt x="1" y="171"/>
                      <a:pt x="1" y="428"/>
                    </a:cubicBezTo>
                    <a:cubicBezTo>
                      <a:pt x="1" y="637"/>
                      <a:pt x="190" y="826"/>
                      <a:pt x="418" y="826"/>
                    </a:cubicBezTo>
                    <a:cubicBezTo>
                      <a:pt x="778" y="826"/>
                      <a:pt x="968" y="390"/>
                      <a:pt x="702" y="125"/>
                    </a:cubicBezTo>
                    <a:cubicBezTo>
                      <a:pt x="617" y="39"/>
                      <a:pt x="514" y="1"/>
                      <a:pt x="4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745;p36">
                <a:extLst>
                  <a:ext uri="{FF2B5EF4-FFF2-40B4-BE49-F238E27FC236}">
                    <a16:creationId xmlns:a16="http://schemas.microsoft.com/office/drawing/2014/main" id="{1BCED424-2548-4327-AAB2-F5AA0944FD5E}"/>
                  </a:ext>
                </a:extLst>
              </p:cNvPr>
              <p:cNvSpPr/>
              <p:nvPr/>
            </p:nvSpPr>
            <p:spPr>
              <a:xfrm>
                <a:off x="4786863" y="4248100"/>
                <a:ext cx="390650" cy="525850"/>
              </a:xfrm>
              <a:custGeom>
                <a:avLst/>
                <a:gdLst/>
                <a:ahLst/>
                <a:cxnLst/>
                <a:rect l="l" t="t" r="r" b="b"/>
                <a:pathLst>
                  <a:path w="15626" h="21034" extrusionOk="0">
                    <a:moveTo>
                      <a:pt x="7813" y="830"/>
                    </a:moveTo>
                    <a:lnTo>
                      <a:pt x="14791" y="2385"/>
                    </a:lnTo>
                    <a:lnTo>
                      <a:pt x="14791" y="11903"/>
                    </a:lnTo>
                    <a:cubicBezTo>
                      <a:pt x="14791" y="14236"/>
                      <a:pt x="13615" y="16416"/>
                      <a:pt x="11681" y="17725"/>
                    </a:cubicBezTo>
                    <a:lnTo>
                      <a:pt x="8040" y="20152"/>
                    </a:lnTo>
                    <a:cubicBezTo>
                      <a:pt x="7965" y="20199"/>
                      <a:pt x="7884" y="20223"/>
                      <a:pt x="7806" y="20223"/>
                    </a:cubicBezTo>
                    <a:cubicBezTo>
                      <a:pt x="7728" y="20223"/>
                      <a:pt x="7652" y="20199"/>
                      <a:pt x="7585" y="20152"/>
                    </a:cubicBezTo>
                    <a:lnTo>
                      <a:pt x="3926" y="17725"/>
                    </a:lnTo>
                    <a:cubicBezTo>
                      <a:pt x="1992" y="16416"/>
                      <a:pt x="816" y="14236"/>
                      <a:pt x="816" y="11903"/>
                    </a:cubicBezTo>
                    <a:lnTo>
                      <a:pt x="816" y="2385"/>
                    </a:lnTo>
                    <a:lnTo>
                      <a:pt x="7813" y="830"/>
                    </a:lnTo>
                    <a:close/>
                    <a:moveTo>
                      <a:pt x="7803" y="0"/>
                    </a:moveTo>
                    <a:cubicBezTo>
                      <a:pt x="7775" y="0"/>
                      <a:pt x="7747" y="5"/>
                      <a:pt x="7718" y="15"/>
                    </a:cubicBezTo>
                    <a:lnTo>
                      <a:pt x="323" y="1664"/>
                    </a:lnTo>
                    <a:cubicBezTo>
                      <a:pt x="134" y="1702"/>
                      <a:pt x="1" y="1873"/>
                      <a:pt x="1" y="2062"/>
                    </a:cubicBezTo>
                    <a:lnTo>
                      <a:pt x="1" y="11922"/>
                    </a:lnTo>
                    <a:cubicBezTo>
                      <a:pt x="1" y="14520"/>
                      <a:pt x="1309" y="16966"/>
                      <a:pt x="3471" y="18407"/>
                    </a:cubicBezTo>
                    <a:lnTo>
                      <a:pt x="7130" y="20834"/>
                    </a:lnTo>
                    <a:cubicBezTo>
                      <a:pt x="7329" y="20967"/>
                      <a:pt x="7566" y="21033"/>
                      <a:pt x="7806" y="21033"/>
                    </a:cubicBezTo>
                    <a:cubicBezTo>
                      <a:pt x="8045" y="21033"/>
                      <a:pt x="8287" y="20967"/>
                      <a:pt x="8496" y="20834"/>
                    </a:cubicBezTo>
                    <a:lnTo>
                      <a:pt x="12136" y="18407"/>
                    </a:lnTo>
                    <a:cubicBezTo>
                      <a:pt x="14317" y="16947"/>
                      <a:pt x="15625" y="14520"/>
                      <a:pt x="15625" y="11903"/>
                    </a:cubicBezTo>
                    <a:lnTo>
                      <a:pt x="15625" y="2062"/>
                    </a:lnTo>
                    <a:cubicBezTo>
                      <a:pt x="15625" y="1873"/>
                      <a:pt x="15473" y="1702"/>
                      <a:pt x="15303" y="1664"/>
                    </a:cubicBezTo>
                    <a:lnTo>
                      <a:pt x="7889" y="15"/>
                    </a:lnTo>
                    <a:cubicBezTo>
                      <a:pt x="7860" y="5"/>
                      <a:pt x="7832" y="0"/>
                      <a:pt x="780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746;p36">
                <a:extLst>
                  <a:ext uri="{FF2B5EF4-FFF2-40B4-BE49-F238E27FC236}">
                    <a16:creationId xmlns:a16="http://schemas.microsoft.com/office/drawing/2014/main" id="{30861C5E-BFA1-4527-BA4B-B5C76460D779}"/>
                  </a:ext>
                </a:extLst>
              </p:cNvPr>
              <p:cNvSpPr/>
              <p:nvPr/>
            </p:nvSpPr>
            <p:spPr>
              <a:xfrm>
                <a:off x="4827638" y="4290275"/>
                <a:ext cx="308150" cy="438400"/>
              </a:xfrm>
              <a:custGeom>
                <a:avLst/>
                <a:gdLst/>
                <a:ahLst/>
                <a:cxnLst/>
                <a:rect l="l" t="t" r="r" b="b"/>
                <a:pathLst>
                  <a:path w="12326" h="17536" extrusionOk="0">
                    <a:moveTo>
                      <a:pt x="6182" y="830"/>
                    </a:moveTo>
                    <a:lnTo>
                      <a:pt x="11510" y="2025"/>
                    </a:lnTo>
                    <a:lnTo>
                      <a:pt x="11510" y="10216"/>
                    </a:lnTo>
                    <a:cubicBezTo>
                      <a:pt x="11510" y="11999"/>
                      <a:pt x="10638" y="13667"/>
                      <a:pt x="9140" y="14672"/>
                    </a:cubicBezTo>
                    <a:lnTo>
                      <a:pt x="6182" y="16644"/>
                    </a:lnTo>
                    <a:lnTo>
                      <a:pt x="3205" y="14672"/>
                    </a:lnTo>
                    <a:cubicBezTo>
                      <a:pt x="1726" y="13686"/>
                      <a:pt x="835" y="12018"/>
                      <a:pt x="835" y="10235"/>
                    </a:cubicBezTo>
                    <a:lnTo>
                      <a:pt x="835" y="10216"/>
                    </a:lnTo>
                    <a:lnTo>
                      <a:pt x="835" y="2025"/>
                    </a:lnTo>
                    <a:lnTo>
                      <a:pt x="6182" y="830"/>
                    </a:lnTo>
                    <a:close/>
                    <a:moveTo>
                      <a:pt x="6163" y="1"/>
                    </a:moveTo>
                    <a:cubicBezTo>
                      <a:pt x="6130" y="1"/>
                      <a:pt x="6097" y="6"/>
                      <a:pt x="6068" y="15"/>
                    </a:cubicBezTo>
                    <a:lnTo>
                      <a:pt x="323" y="1286"/>
                    </a:lnTo>
                    <a:cubicBezTo>
                      <a:pt x="133" y="1323"/>
                      <a:pt x="1" y="1494"/>
                      <a:pt x="1" y="1684"/>
                    </a:cubicBezTo>
                    <a:lnTo>
                      <a:pt x="1" y="10216"/>
                    </a:lnTo>
                    <a:cubicBezTo>
                      <a:pt x="1" y="12283"/>
                      <a:pt x="1024" y="14198"/>
                      <a:pt x="2750" y="15355"/>
                    </a:cubicBezTo>
                    <a:lnTo>
                      <a:pt x="5954" y="17479"/>
                    </a:lnTo>
                    <a:cubicBezTo>
                      <a:pt x="6011" y="17517"/>
                      <a:pt x="6106" y="17536"/>
                      <a:pt x="6182" y="17536"/>
                    </a:cubicBezTo>
                    <a:cubicBezTo>
                      <a:pt x="6258" y="17536"/>
                      <a:pt x="6353" y="17517"/>
                      <a:pt x="6428" y="17479"/>
                    </a:cubicBezTo>
                    <a:lnTo>
                      <a:pt x="9614" y="15336"/>
                    </a:lnTo>
                    <a:cubicBezTo>
                      <a:pt x="11321" y="14198"/>
                      <a:pt x="12325" y="12264"/>
                      <a:pt x="12325" y="10216"/>
                    </a:cubicBezTo>
                    <a:lnTo>
                      <a:pt x="12325" y="1684"/>
                    </a:lnTo>
                    <a:cubicBezTo>
                      <a:pt x="12325" y="1494"/>
                      <a:pt x="12193" y="1323"/>
                      <a:pt x="12003" y="1286"/>
                    </a:cubicBezTo>
                    <a:lnTo>
                      <a:pt x="6258" y="15"/>
                    </a:lnTo>
                    <a:cubicBezTo>
                      <a:pt x="6229" y="6"/>
                      <a:pt x="6196" y="1"/>
                      <a:pt x="616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747;p36">
                <a:extLst>
                  <a:ext uri="{FF2B5EF4-FFF2-40B4-BE49-F238E27FC236}">
                    <a16:creationId xmlns:a16="http://schemas.microsoft.com/office/drawing/2014/main" id="{4A772054-A069-405E-B3A1-418AC21E2996}"/>
                  </a:ext>
                </a:extLst>
              </p:cNvPr>
              <p:cNvSpPr/>
              <p:nvPr/>
            </p:nvSpPr>
            <p:spPr>
              <a:xfrm>
                <a:off x="5007413" y="4341225"/>
                <a:ext cx="91400" cy="34775"/>
              </a:xfrm>
              <a:custGeom>
                <a:avLst/>
                <a:gdLst/>
                <a:ahLst/>
                <a:cxnLst/>
                <a:rect l="l" t="t" r="r" b="b"/>
                <a:pathLst>
                  <a:path w="3656" h="1391" extrusionOk="0">
                    <a:moveTo>
                      <a:pt x="587" y="1"/>
                    </a:moveTo>
                    <a:cubicBezTo>
                      <a:pt x="133" y="1"/>
                      <a:pt x="1" y="677"/>
                      <a:pt x="470" y="821"/>
                    </a:cubicBezTo>
                    <a:lnTo>
                      <a:pt x="489" y="821"/>
                    </a:lnTo>
                    <a:cubicBezTo>
                      <a:pt x="3125" y="1390"/>
                      <a:pt x="3011" y="1390"/>
                      <a:pt x="3087" y="1390"/>
                    </a:cubicBezTo>
                    <a:cubicBezTo>
                      <a:pt x="3580" y="1390"/>
                      <a:pt x="3655" y="670"/>
                      <a:pt x="3181" y="575"/>
                    </a:cubicBezTo>
                    <a:lnTo>
                      <a:pt x="660" y="6"/>
                    </a:lnTo>
                    <a:cubicBezTo>
                      <a:pt x="635" y="2"/>
                      <a:pt x="611" y="1"/>
                      <a:pt x="5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748;p36">
                <a:extLst>
                  <a:ext uri="{FF2B5EF4-FFF2-40B4-BE49-F238E27FC236}">
                    <a16:creationId xmlns:a16="http://schemas.microsoft.com/office/drawing/2014/main" id="{D23BD328-B6DF-4ECD-BB73-E73C0A3F0BE2}"/>
                  </a:ext>
                </a:extLst>
              </p:cNvPr>
              <p:cNvSpPr/>
              <p:nvPr/>
            </p:nvSpPr>
            <p:spPr>
              <a:xfrm>
                <a:off x="4910113" y="4396350"/>
                <a:ext cx="143675" cy="207650"/>
              </a:xfrm>
              <a:custGeom>
                <a:avLst/>
                <a:gdLst/>
                <a:ahLst/>
                <a:cxnLst/>
                <a:rect l="l" t="t" r="r" b="b"/>
                <a:pathLst>
                  <a:path w="5747" h="8306" extrusionOk="0">
                    <a:moveTo>
                      <a:pt x="2883" y="906"/>
                    </a:moveTo>
                    <a:cubicBezTo>
                      <a:pt x="3499" y="906"/>
                      <a:pt x="4115" y="1318"/>
                      <a:pt x="4115" y="2143"/>
                    </a:cubicBezTo>
                    <a:lnTo>
                      <a:pt x="4115" y="2541"/>
                    </a:lnTo>
                    <a:lnTo>
                      <a:pt x="1650" y="2541"/>
                    </a:lnTo>
                    <a:lnTo>
                      <a:pt x="1650" y="2143"/>
                    </a:lnTo>
                    <a:cubicBezTo>
                      <a:pt x="1650" y="1318"/>
                      <a:pt x="2267" y="906"/>
                      <a:pt x="2883" y="906"/>
                    </a:cubicBezTo>
                    <a:close/>
                    <a:moveTo>
                      <a:pt x="4931" y="3376"/>
                    </a:moveTo>
                    <a:lnTo>
                      <a:pt x="4931" y="7471"/>
                    </a:lnTo>
                    <a:lnTo>
                      <a:pt x="816" y="7471"/>
                    </a:lnTo>
                    <a:lnTo>
                      <a:pt x="816" y="3376"/>
                    </a:lnTo>
                    <a:close/>
                    <a:moveTo>
                      <a:pt x="2883" y="1"/>
                    </a:moveTo>
                    <a:cubicBezTo>
                      <a:pt x="1707" y="1"/>
                      <a:pt x="778" y="968"/>
                      <a:pt x="816" y="2143"/>
                    </a:cubicBezTo>
                    <a:lnTo>
                      <a:pt x="816" y="2541"/>
                    </a:lnTo>
                    <a:lnTo>
                      <a:pt x="418" y="2541"/>
                    </a:lnTo>
                    <a:cubicBezTo>
                      <a:pt x="190" y="2541"/>
                      <a:pt x="1" y="2731"/>
                      <a:pt x="1" y="2959"/>
                    </a:cubicBezTo>
                    <a:lnTo>
                      <a:pt x="1" y="7889"/>
                    </a:lnTo>
                    <a:cubicBezTo>
                      <a:pt x="1" y="8116"/>
                      <a:pt x="190" y="8306"/>
                      <a:pt x="418" y="8306"/>
                    </a:cubicBezTo>
                    <a:lnTo>
                      <a:pt x="5348" y="8306"/>
                    </a:lnTo>
                    <a:cubicBezTo>
                      <a:pt x="5575" y="8287"/>
                      <a:pt x="5746" y="8116"/>
                      <a:pt x="5746" y="7889"/>
                    </a:cubicBezTo>
                    <a:lnTo>
                      <a:pt x="5746" y="2959"/>
                    </a:lnTo>
                    <a:cubicBezTo>
                      <a:pt x="5746" y="2731"/>
                      <a:pt x="5575" y="2541"/>
                      <a:pt x="5348" y="2541"/>
                    </a:cubicBezTo>
                    <a:lnTo>
                      <a:pt x="4931" y="2541"/>
                    </a:lnTo>
                    <a:lnTo>
                      <a:pt x="4931" y="2143"/>
                    </a:lnTo>
                    <a:cubicBezTo>
                      <a:pt x="4969" y="968"/>
                      <a:pt x="4040" y="1"/>
                      <a:pt x="288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749;p36">
                <a:extLst>
                  <a:ext uri="{FF2B5EF4-FFF2-40B4-BE49-F238E27FC236}">
                    <a16:creationId xmlns:a16="http://schemas.microsoft.com/office/drawing/2014/main" id="{63DAD623-3987-441E-A86C-6EDBB13E4C54}"/>
                  </a:ext>
                </a:extLst>
              </p:cNvPr>
              <p:cNvSpPr/>
              <p:nvPr/>
            </p:nvSpPr>
            <p:spPr>
              <a:xfrm>
                <a:off x="4971738" y="4501075"/>
                <a:ext cx="20425" cy="60850"/>
              </a:xfrm>
              <a:custGeom>
                <a:avLst/>
                <a:gdLst/>
                <a:ahLst/>
                <a:cxnLst/>
                <a:rect l="l" t="t" r="r" b="b"/>
                <a:pathLst>
                  <a:path w="817" h="2434" extrusionOk="0">
                    <a:moveTo>
                      <a:pt x="387" y="1"/>
                    </a:moveTo>
                    <a:cubicBezTo>
                      <a:pt x="173" y="1"/>
                      <a:pt x="1" y="183"/>
                      <a:pt x="1" y="400"/>
                    </a:cubicBezTo>
                    <a:lnTo>
                      <a:pt x="1" y="2050"/>
                    </a:lnTo>
                    <a:cubicBezTo>
                      <a:pt x="20" y="2306"/>
                      <a:pt x="214" y="2434"/>
                      <a:pt x="408" y="2434"/>
                    </a:cubicBezTo>
                    <a:cubicBezTo>
                      <a:pt x="603" y="2434"/>
                      <a:pt x="797" y="2306"/>
                      <a:pt x="816" y="2050"/>
                    </a:cubicBezTo>
                    <a:lnTo>
                      <a:pt x="816" y="400"/>
                    </a:lnTo>
                    <a:cubicBezTo>
                      <a:pt x="816" y="173"/>
                      <a:pt x="645" y="2"/>
                      <a:pt x="418" y="2"/>
                    </a:cubicBezTo>
                    <a:cubicBezTo>
                      <a:pt x="407" y="1"/>
                      <a:pt x="397" y="1"/>
                      <a:pt x="3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6" name="Google Shape;766;p36">
              <a:extLst>
                <a:ext uri="{FF2B5EF4-FFF2-40B4-BE49-F238E27FC236}">
                  <a16:creationId xmlns:a16="http://schemas.microsoft.com/office/drawing/2014/main" id="{95CDAF72-E00F-452A-BF95-90DB74C4F03D}"/>
                </a:ext>
              </a:extLst>
            </p:cNvPr>
            <p:cNvGrpSpPr/>
            <p:nvPr userDrawn="1"/>
          </p:nvGrpSpPr>
          <p:grpSpPr>
            <a:xfrm>
              <a:off x="9137273" y="4254928"/>
              <a:ext cx="578325" cy="487500"/>
              <a:chOff x="4764875" y="1706700"/>
              <a:chExt cx="578325" cy="487500"/>
            </a:xfrm>
          </p:grpSpPr>
          <p:sp>
            <p:nvSpPr>
              <p:cNvPr id="57" name="Google Shape;767;p36">
                <a:extLst>
                  <a:ext uri="{FF2B5EF4-FFF2-40B4-BE49-F238E27FC236}">
                    <a16:creationId xmlns:a16="http://schemas.microsoft.com/office/drawing/2014/main" id="{A3470A87-3101-4C5D-833E-EA33114C0C82}"/>
                  </a:ext>
                </a:extLst>
              </p:cNvPr>
              <p:cNvSpPr/>
              <p:nvPr/>
            </p:nvSpPr>
            <p:spPr>
              <a:xfrm flipH="1">
                <a:off x="5274500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768;p36">
                <a:extLst>
                  <a:ext uri="{FF2B5EF4-FFF2-40B4-BE49-F238E27FC236}">
                    <a16:creationId xmlns:a16="http://schemas.microsoft.com/office/drawing/2014/main" id="{ECCCF827-C6BE-412E-8B1F-11FEF5178632}"/>
                  </a:ext>
                </a:extLst>
              </p:cNvPr>
              <p:cNvSpPr/>
              <p:nvPr/>
            </p:nvSpPr>
            <p:spPr>
              <a:xfrm>
                <a:off x="4764875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7" name="Группа 66">
            <a:extLst>
              <a:ext uri="{FF2B5EF4-FFF2-40B4-BE49-F238E27FC236}">
                <a16:creationId xmlns:a16="http://schemas.microsoft.com/office/drawing/2014/main" id="{CC0E4F98-007A-4789-AAA9-10D891284486}"/>
              </a:ext>
            </a:extLst>
          </p:cNvPr>
          <p:cNvGrpSpPr/>
          <p:nvPr userDrawn="1"/>
        </p:nvGrpSpPr>
        <p:grpSpPr>
          <a:xfrm>
            <a:off x="6454140" y="1498051"/>
            <a:ext cx="578325" cy="487500"/>
            <a:chOff x="5304988" y="3258875"/>
            <a:chExt cx="578325" cy="487500"/>
          </a:xfrm>
        </p:grpSpPr>
        <p:grpSp>
          <p:nvGrpSpPr>
            <p:cNvPr id="19" name="Google Shape;729;p36">
              <a:extLst>
                <a:ext uri="{FF2B5EF4-FFF2-40B4-BE49-F238E27FC236}">
                  <a16:creationId xmlns:a16="http://schemas.microsoft.com/office/drawing/2014/main" id="{3126DBC2-FC87-44E6-B7AF-4920D2BF963B}"/>
                </a:ext>
              </a:extLst>
            </p:cNvPr>
            <p:cNvGrpSpPr/>
            <p:nvPr userDrawn="1"/>
          </p:nvGrpSpPr>
          <p:grpSpPr>
            <a:xfrm>
              <a:off x="5411277" y="3319749"/>
              <a:ext cx="365747" cy="365752"/>
              <a:chOff x="2036988" y="4249875"/>
              <a:chExt cx="525725" cy="524300"/>
            </a:xfrm>
          </p:grpSpPr>
          <p:sp>
            <p:nvSpPr>
              <p:cNvPr id="20" name="Google Shape;730;p36">
                <a:extLst>
                  <a:ext uri="{FF2B5EF4-FFF2-40B4-BE49-F238E27FC236}">
                    <a16:creationId xmlns:a16="http://schemas.microsoft.com/office/drawing/2014/main" id="{56CAA470-B1F9-4121-8792-164A4D338C5F}"/>
                  </a:ext>
                </a:extLst>
              </p:cNvPr>
              <p:cNvSpPr/>
              <p:nvPr/>
            </p:nvSpPr>
            <p:spPr>
              <a:xfrm>
                <a:off x="2046938" y="4393975"/>
                <a:ext cx="505350" cy="369775"/>
              </a:xfrm>
              <a:custGeom>
                <a:avLst/>
                <a:gdLst/>
                <a:ahLst/>
                <a:cxnLst/>
                <a:rect l="l" t="t" r="r" b="b"/>
                <a:pathLst>
                  <a:path w="20214" h="14791" extrusionOk="0">
                    <a:moveTo>
                      <a:pt x="1650" y="1"/>
                    </a:moveTo>
                    <a:cubicBezTo>
                      <a:pt x="740" y="1"/>
                      <a:pt x="0" y="740"/>
                      <a:pt x="0" y="1650"/>
                    </a:cubicBezTo>
                    <a:lnTo>
                      <a:pt x="0" y="13141"/>
                    </a:lnTo>
                    <a:cubicBezTo>
                      <a:pt x="0" y="14051"/>
                      <a:pt x="740" y="14791"/>
                      <a:pt x="1650" y="14791"/>
                    </a:cubicBezTo>
                    <a:lnTo>
                      <a:pt x="18564" y="14791"/>
                    </a:lnTo>
                    <a:cubicBezTo>
                      <a:pt x="19474" y="14791"/>
                      <a:pt x="20213" y="14051"/>
                      <a:pt x="20213" y="13141"/>
                    </a:cubicBezTo>
                    <a:lnTo>
                      <a:pt x="20213" y="1650"/>
                    </a:lnTo>
                    <a:cubicBezTo>
                      <a:pt x="20213" y="740"/>
                      <a:pt x="19474" y="1"/>
                      <a:pt x="1856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731;p36">
                <a:extLst>
                  <a:ext uri="{FF2B5EF4-FFF2-40B4-BE49-F238E27FC236}">
                    <a16:creationId xmlns:a16="http://schemas.microsoft.com/office/drawing/2014/main" id="{0F8F93C0-1D23-4F61-9DD6-07A91E274614}"/>
                  </a:ext>
                </a:extLst>
              </p:cNvPr>
              <p:cNvSpPr/>
              <p:nvPr/>
            </p:nvSpPr>
            <p:spPr>
              <a:xfrm>
                <a:off x="2129413" y="4435225"/>
                <a:ext cx="382100" cy="287300"/>
              </a:xfrm>
              <a:custGeom>
                <a:avLst/>
                <a:gdLst/>
                <a:ahLst/>
                <a:cxnLst/>
                <a:rect l="l" t="t" r="r" b="b"/>
                <a:pathLst>
                  <a:path w="15284" h="11492" extrusionOk="0">
                    <a:moveTo>
                      <a:pt x="1" y="0"/>
                    </a:moveTo>
                    <a:lnTo>
                      <a:pt x="1" y="11491"/>
                    </a:lnTo>
                    <a:lnTo>
                      <a:pt x="15284" y="11491"/>
                    </a:lnTo>
                    <a:lnTo>
                      <a:pt x="1528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732;p36">
                <a:extLst>
                  <a:ext uri="{FF2B5EF4-FFF2-40B4-BE49-F238E27FC236}">
                    <a16:creationId xmlns:a16="http://schemas.microsoft.com/office/drawing/2014/main" id="{85BFB77A-67B4-4A93-9255-FA55584D6A6E}"/>
                  </a:ext>
                </a:extLst>
              </p:cNvPr>
              <p:cNvSpPr/>
              <p:nvPr/>
            </p:nvSpPr>
            <p:spPr>
              <a:xfrm>
                <a:off x="2310013" y="4548050"/>
                <a:ext cx="61650" cy="72075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2883" extrusionOk="0">
                    <a:moveTo>
                      <a:pt x="1" y="0"/>
                    </a:moveTo>
                    <a:lnTo>
                      <a:pt x="1" y="133"/>
                    </a:lnTo>
                    <a:cubicBezTo>
                      <a:pt x="1" y="323"/>
                      <a:pt x="39" y="493"/>
                      <a:pt x="134" y="683"/>
                    </a:cubicBezTo>
                    <a:lnTo>
                      <a:pt x="1233" y="2882"/>
                    </a:lnTo>
                    <a:lnTo>
                      <a:pt x="2333" y="683"/>
                    </a:lnTo>
                    <a:cubicBezTo>
                      <a:pt x="2409" y="512"/>
                      <a:pt x="2466" y="323"/>
                      <a:pt x="2466" y="133"/>
                    </a:cubicBezTo>
                    <a:lnTo>
                      <a:pt x="246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733;p36">
                <a:extLst>
                  <a:ext uri="{FF2B5EF4-FFF2-40B4-BE49-F238E27FC236}">
                    <a16:creationId xmlns:a16="http://schemas.microsoft.com/office/drawing/2014/main" id="{B0CD2151-3446-4825-AD5B-A98F20BD4CC1}"/>
                  </a:ext>
                </a:extLst>
              </p:cNvPr>
              <p:cNvSpPr/>
              <p:nvPr/>
            </p:nvSpPr>
            <p:spPr>
              <a:xfrm>
                <a:off x="2310013" y="4310075"/>
                <a:ext cx="61650" cy="238000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9520" extrusionOk="0">
                    <a:moveTo>
                      <a:pt x="1" y="1"/>
                    </a:moveTo>
                    <a:lnTo>
                      <a:pt x="1" y="9519"/>
                    </a:lnTo>
                    <a:lnTo>
                      <a:pt x="2466" y="9519"/>
                    </a:lnTo>
                    <a:lnTo>
                      <a:pt x="246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734;p36">
                <a:extLst>
                  <a:ext uri="{FF2B5EF4-FFF2-40B4-BE49-F238E27FC236}">
                    <a16:creationId xmlns:a16="http://schemas.microsoft.com/office/drawing/2014/main" id="{9354F28E-A58E-40FC-B1EA-E0659BEB7AB5}"/>
                  </a:ext>
                </a:extLst>
              </p:cNvPr>
              <p:cNvSpPr/>
              <p:nvPr/>
            </p:nvSpPr>
            <p:spPr>
              <a:xfrm>
                <a:off x="2310013" y="4258300"/>
                <a:ext cx="61650" cy="51800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2072" extrusionOk="0">
                    <a:moveTo>
                      <a:pt x="1233" y="0"/>
                    </a:moveTo>
                    <a:cubicBezTo>
                      <a:pt x="617" y="0"/>
                      <a:pt x="1" y="412"/>
                      <a:pt x="1" y="1237"/>
                    </a:cubicBezTo>
                    <a:lnTo>
                      <a:pt x="1" y="2072"/>
                    </a:lnTo>
                    <a:lnTo>
                      <a:pt x="2466" y="2072"/>
                    </a:lnTo>
                    <a:lnTo>
                      <a:pt x="2466" y="1237"/>
                    </a:lnTo>
                    <a:cubicBezTo>
                      <a:pt x="2466" y="412"/>
                      <a:pt x="1850" y="0"/>
                      <a:pt x="1233" y="0"/>
                    </a:cubicBezTo>
                    <a:close/>
                  </a:path>
                </a:pathLst>
              </a:custGeom>
              <a:solidFill>
                <a:srgbClr val="7070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735;p36">
                <a:extLst>
                  <a:ext uri="{FF2B5EF4-FFF2-40B4-BE49-F238E27FC236}">
                    <a16:creationId xmlns:a16="http://schemas.microsoft.com/office/drawing/2014/main" id="{C2F52D60-D82A-47D2-8033-D325727BB4D0}"/>
                  </a:ext>
                </a:extLst>
              </p:cNvPr>
              <p:cNvSpPr/>
              <p:nvPr/>
            </p:nvSpPr>
            <p:spPr>
              <a:xfrm>
                <a:off x="2197688" y="4609675"/>
                <a:ext cx="24200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827" extrusionOk="0">
                    <a:moveTo>
                      <a:pt x="550" y="0"/>
                    </a:moveTo>
                    <a:cubicBezTo>
                      <a:pt x="171" y="0"/>
                      <a:pt x="0" y="436"/>
                      <a:pt x="247" y="702"/>
                    </a:cubicBezTo>
                    <a:cubicBezTo>
                      <a:pt x="333" y="788"/>
                      <a:pt x="439" y="826"/>
                      <a:pt x="543" y="826"/>
                    </a:cubicBezTo>
                    <a:cubicBezTo>
                      <a:pt x="759" y="826"/>
                      <a:pt x="967" y="661"/>
                      <a:pt x="967" y="417"/>
                    </a:cubicBezTo>
                    <a:cubicBezTo>
                      <a:pt x="948" y="190"/>
                      <a:pt x="777" y="0"/>
                      <a:pt x="55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736;p36">
                <a:extLst>
                  <a:ext uri="{FF2B5EF4-FFF2-40B4-BE49-F238E27FC236}">
                    <a16:creationId xmlns:a16="http://schemas.microsoft.com/office/drawing/2014/main" id="{27D50ADF-0773-4D2D-8853-EDFA34618D47}"/>
                  </a:ext>
                </a:extLst>
              </p:cNvPr>
              <p:cNvSpPr/>
              <p:nvPr/>
            </p:nvSpPr>
            <p:spPr>
              <a:xfrm>
                <a:off x="2074438" y="4568900"/>
                <a:ext cx="23725" cy="20200"/>
              </a:xfrm>
              <a:custGeom>
                <a:avLst/>
                <a:gdLst/>
                <a:ahLst/>
                <a:cxnLst/>
                <a:rect l="l" t="t" r="r" b="b"/>
                <a:pathLst>
                  <a:path w="949" h="808" extrusionOk="0">
                    <a:moveTo>
                      <a:pt x="550" y="1"/>
                    </a:moveTo>
                    <a:cubicBezTo>
                      <a:pt x="190" y="1"/>
                      <a:pt x="0" y="437"/>
                      <a:pt x="265" y="683"/>
                    </a:cubicBezTo>
                    <a:cubicBezTo>
                      <a:pt x="346" y="769"/>
                      <a:pt x="445" y="808"/>
                      <a:pt x="544" y="808"/>
                    </a:cubicBezTo>
                    <a:cubicBezTo>
                      <a:pt x="749" y="808"/>
                      <a:pt x="948" y="642"/>
                      <a:pt x="948" y="399"/>
                    </a:cubicBezTo>
                    <a:cubicBezTo>
                      <a:pt x="948" y="171"/>
                      <a:pt x="777" y="1"/>
                      <a:pt x="55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737;p36">
                <a:extLst>
                  <a:ext uri="{FF2B5EF4-FFF2-40B4-BE49-F238E27FC236}">
                    <a16:creationId xmlns:a16="http://schemas.microsoft.com/office/drawing/2014/main" id="{FD972323-F7F4-4AD2-B6AC-60D1EFFF716E}"/>
                  </a:ext>
                </a:extLst>
              </p:cNvPr>
              <p:cNvSpPr/>
              <p:nvPr/>
            </p:nvSpPr>
            <p:spPr>
              <a:xfrm>
                <a:off x="2036988" y="4249875"/>
                <a:ext cx="525725" cy="524300"/>
              </a:xfrm>
              <a:custGeom>
                <a:avLst/>
                <a:gdLst/>
                <a:ahLst/>
                <a:cxnLst/>
                <a:rect l="l" t="t" r="r" b="b"/>
                <a:pathLst>
                  <a:path w="21029" h="20972" extrusionOk="0">
                    <a:moveTo>
                      <a:pt x="12147" y="792"/>
                    </a:moveTo>
                    <a:cubicBezTo>
                      <a:pt x="12543" y="792"/>
                      <a:pt x="12941" y="1053"/>
                      <a:pt x="12970" y="1574"/>
                    </a:cubicBezTo>
                    <a:lnTo>
                      <a:pt x="12970" y="1991"/>
                    </a:lnTo>
                    <a:lnTo>
                      <a:pt x="11339" y="1991"/>
                    </a:lnTo>
                    <a:lnTo>
                      <a:pt x="11339" y="1574"/>
                    </a:lnTo>
                    <a:cubicBezTo>
                      <a:pt x="11358" y="1053"/>
                      <a:pt x="11751" y="792"/>
                      <a:pt x="12147" y="792"/>
                    </a:cubicBezTo>
                    <a:close/>
                    <a:moveTo>
                      <a:pt x="10505" y="6182"/>
                    </a:moveTo>
                    <a:lnTo>
                      <a:pt x="10505" y="6997"/>
                    </a:lnTo>
                    <a:lnTo>
                      <a:pt x="4096" y="6997"/>
                    </a:lnTo>
                    <a:lnTo>
                      <a:pt x="4096" y="6182"/>
                    </a:lnTo>
                    <a:close/>
                    <a:moveTo>
                      <a:pt x="12970" y="2807"/>
                    </a:moveTo>
                    <a:lnTo>
                      <a:pt x="12970" y="11529"/>
                    </a:lnTo>
                    <a:lnTo>
                      <a:pt x="11339" y="11529"/>
                    </a:lnTo>
                    <a:lnTo>
                      <a:pt x="11339" y="2807"/>
                    </a:lnTo>
                    <a:close/>
                    <a:moveTo>
                      <a:pt x="12913" y="12344"/>
                    </a:moveTo>
                    <a:cubicBezTo>
                      <a:pt x="12913" y="12363"/>
                      <a:pt x="12894" y="12401"/>
                      <a:pt x="12894" y="12420"/>
                    </a:cubicBezTo>
                    <a:lnTo>
                      <a:pt x="12154" y="13880"/>
                    </a:lnTo>
                    <a:lnTo>
                      <a:pt x="11415" y="12420"/>
                    </a:lnTo>
                    <a:cubicBezTo>
                      <a:pt x="11396" y="12382"/>
                      <a:pt x="11396" y="12363"/>
                      <a:pt x="11377" y="12344"/>
                    </a:cubicBezTo>
                    <a:close/>
                    <a:moveTo>
                      <a:pt x="18563" y="7832"/>
                    </a:moveTo>
                    <a:lnTo>
                      <a:pt x="18563" y="18507"/>
                    </a:lnTo>
                    <a:lnTo>
                      <a:pt x="4096" y="18507"/>
                    </a:lnTo>
                    <a:lnTo>
                      <a:pt x="4096" y="7832"/>
                    </a:lnTo>
                    <a:lnTo>
                      <a:pt x="10505" y="7832"/>
                    </a:lnTo>
                    <a:lnTo>
                      <a:pt x="10505" y="12060"/>
                    </a:lnTo>
                    <a:cubicBezTo>
                      <a:pt x="10505" y="12306"/>
                      <a:pt x="10562" y="12553"/>
                      <a:pt x="10675" y="12780"/>
                    </a:cubicBezTo>
                    <a:lnTo>
                      <a:pt x="11472" y="14392"/>
                    </a:lnTo>
                    <a:lnTo>
                      <a:pt x="8628" y="14392"/>
                    </a:lnTo>
                    <a:cubicBezTo>
                      <a:pt x="8615" y="14391"/>
                      <a:pt x="8603" y="14391"/>
                      <a:pt x="8591" y="14391"/>
                    </a:cubicBezTo>
                    <a:cubicBezTo>
                      <a:pt x="8033" y="14391"/>
                      <a:pt x="8033" y="15228"/>
                      <a:pt x="8591" y="15228"/>
                    </a:cubicBezTo>
                    <a:cubicBezTo>
                      <a:pt x="8603" y="15228"/>
                      <a:pt x="8615" y="15227"/>
                      <a:pt x="8628" y="15227"/>
                    </a:cubicBezTo>
                    <a:lnTo>
                      <a:pt x="15435" y="15227"/>
                    </a:lnTo>
                    <a:cubicBezTo>
                      <a:pt x="15947" y="15170"/>
                      <a:pt x="15947" y="14430"/>
                      <a:pt x="15435" y="14392"/>
                    </a:cubicBezTo>
                    <a:lnTo>
                      <a:pt x="12818" y="14392"/>
                    </a:lnTo>
                    <a:lnTo>
                      <a:pt x="13614" y="12780"/>
                    </a:lnTo>
                    <a:cubicBezTo>
                      <a:pt x="13728" y="12553"/>
                      <a:pt x="13785" y="12306"/>
                      <a:pt x="13804" y="12060"/>
                    </a:cubicBezTo>
                    <a:lnTo>
                      <a:pt x="13804" y="7832"/>
                    </a:lnTo>
                    <a:close/>
                    <a:moveTo>
                      <a:pt x="3280" y="6182"/>
                    </a:moveTo>
                    <a:lnTo>
                      <a:pt x="3280" y="20156"/>
                    </a:lnTo>
                    <a:lnTo>
                      <a:pt x="2048" y="20156"/>
                    </a:lnTo>
                    <a:cubicBezTo>
                      <a:pt x="1365" y="20156"/>
                      <a:pt x="815" y="19588"/>
                      <a:pt x="815" y="18924"/>
                    </a:cubicBezTo>
                    <a:lnTo>
                      <a:pt x="815" y="7414"/>
                    </a:lnTo>
                    <a:cubicBezTo>
                      <a:pt x="815" y="6732"/>
                      <a:pt x="1365" y="6182"/>
                      <a:pt x="2048" y="6182"/>
                    </a:cubicBezTo>
                    <a:close/>
                    <a:moveTo>
                      <a:pt x="18962" y="6182"/>
                    </a:moveTo>
                    <a:cubicBezTo>
                      <a:pt x="19644" y="6182"/>
                      <a:pt x="20194" y="6732"/>
                      <a:pt x="20194" y="7414"/>
                    </a:cubicBezTo>
                    <a:lnTo>
                      <a:pt x="20194" y="18924"/>
                    </a:lnTo>
                    <a:cubicBezTo>
                      <a:pt x="20194" y="19588"/>
                      <a:pt x="19644" y="20156"/>
                      <a:pt x="18962" y="20156"/>
                    </a:cubicBezTo>
                    <a:lnTo>
                      <a:pt x="4096" y="20156"/>
                    </a:lnTo>
                    <a:lnTo>
                      <a:pt x="4096" y="19322"/>
                    </a:lnTo>
                    <a:lnTo>
                      <a:pt x="18962" y="19322"/>
                    </a:lnTo>
                    <a:cubicBezTo>
                      <a:pt x="19189" y="19322"/>
                      <a:pt x="19379" y="19152"/>
                      <a:pt x="19379" y="18924"/>
                    </a:cubicBezTo>
                    <a:lnTo>
                      <a:pt x="19379" y="7414"/>
                    </a:lnTo>
                    <a:cubicBezTo>
                      <a:pt x="19379" y="7187"/>
                      <a:pt x="19189" y="6997"/>
                      <a:pt x="18962" y="6997"/>
                    </a:cubicBezTo>
                    <a:lnTo>
                      <a:pt x="13804" y="6997"/>
                    </a:lnTo>
                    <a:lnTo>
                      <a:pt x="13804" y="6182"/>
                    </a:lnTo>
                    <a:close/>
                    <a:moveTo>
                      <a:pt x="12154" y="0"/>
                    </a:moveTo>
                    <a:cubicBezTo>
                      <a:pt x="11263" y="0"/>
                      <a:pt x="10543" y="702"/>
                      <a:pt x="10505" y="1574"/>
                    </a:cubicBezTo>
                    <a:lnTo>
                      <a:pt x="10505" y="5367"/>
                    </a:lnTo>
                    <a:lnTo>
                      <a:pt x="2048" y="5367"/>
                    </a:lnTo>
                    <a:cubicBezTo>
                      <a:pt x="910" y="5367"/>
                      <a:pt x="0" y="6277"/>
                      <a:pt x="0" y="7414"/>
                    </a:cubicBezTo>
                    <a:lnTo>
                      <a:pt x="0" y="18905"/>
                    </a:lnTo>
                    <a:cubicBezTo>
                      <a:pt x="0" y="20043"/>
                      <a:pt x="910" y="20972"/>
                      <a:pt x="2048" y="20972"/>
                    </a:cubicBezTo>
                    <a:lnTo>
                      <a:pt x="18962" y="20972"/>
                    </a:lnTo>
                    <a:cubicBezTo>
                      <a:pt x="20099" y="20972"/>
                      <a:pt x="21028" y="20043"/>
                      <a:pt x="21028" y="18905"/>
                    </a:cubicBezTo>
                    <a:lnTo>
                      <a:pt x="21028" y="7414"/>
                    </a:lnTo>
                    <a:cubicBezTo>
                      <a:pt x="21028" y="6277"/>
                      <a:pt x="20099" y="5367"/>
                      <a:pt x="18962" y="5367"/>
                    </a:cubicBezTo>
                    <a:lnTo>
                      <a:pt x="13804" y="5367"/>
                    </a:lnTo>
                    <a:lnTo>
                      <a:pt x="13804" y="1574"/>
                    </a:lnTo>
                    <a:cubicBezTo>
                      <a:pt x="13766" y="702"/>
                      <a:pt x="13027" y="0"/>
                      <a:pt x="1215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738;p36">
                <a:extLst>
                  <a:ext uri="{FF2B5EF4-FFF2-40B4-BE49-F238E27FC236}">
                    <a16:creationId xmlns:a16="http://schemas.microsoft.com/office/drawing/2014/main" id="{DDF07809-11D0-45D5-BD08-886E33077771}"/>
                  </a:ext>
                </a:extLst>
              </p:cNvPr>
              <p:cNvSpPr/>
              <p:nvPr/>
            </p:nvSpPr>
            <p:spPr>
              <a:xfrm>
                <a:off x="2077738" y="4487250"/>
                <a:ext cx="20900" cy="60100"/>
              </a:xfrm>
              <a:custGeom>
                <a:avLst/>
                <a:gdLst/>
                <a:ahLst/>
                <a:cxnLst/>
                <a:rect l="l" t="t" r="r" b="b"/>
                <a:pathLst>
                  <a:path w="836" h="2404" extrusionOk="0">
                    <a:moveTo>
                      <a:pt x="411" y="0"/>
                    </a:moveTo>
                    <a:cubicBezTo>
                      <a:pt x="214" y="0"/>
                      <a:pt x="20" y="128"/>
                      <a:pt x="1" y="384"/>
                    </a:cubicBezTo>
                    <a:lnTo>
                      <a:pt x="1" y="2034"/>
                    </a:lnTo>
                    <a:cubicBezTo>
                      <a:pt x="20" y="2281"/>
                      <a:pt x="214" y="2404"/>
                      <a:pt x="411" y="2404"/>
                    </a:cubicBezTo>
                    <a:cubicBezTo>
                      <a:pt x="608" y="2404"/>
                      <a:pt x="807" y="2281"/>
                      <a:pt x="835" y="2034"/>
                    </a:cubicBezTo>
                    <a:lnTo>
                      <a:pt x="835" y="384"/>
                    </a:lnTo>
                    <a:cubicBezTo>
                      <a:pt x="807" y="128"/>
                      <a:pt x="608" y="0"/>
                      <a:pt x="41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739;p36">
                <a:extLst>
                  <a:ext uri="{FF2B5EF4-FFF2-40B4-BE49-F238E27FC236}">
                    <a16:creationId xmlns:a16="http://schemas.microsoft.com/office/drawing/2014/main" id="{23D5BB3B-CB82-4D21-8445-C2B127AEC013}"/>
                  </a:ext>
                </a:extLst>
              </p:cNvPr>
              <p:cNvSpPr/>
              <p:nvPr/>
            </p:nvSpPr>
            <p:spPr>
              <a:xfrm>
                <a:off x="2077738" y="4609675"/>
                <a:ext cx="20425" cy="60825"/>
              </a:xfrm>
              <a:custGeom>
                <a:avLst/>
                <a:gdLst/>
                <a:ahLst/>
                <a:cxnLst/>
                <a:rect l="l" t="t" r="r" b="b"/>
                <a:pathLst>
                  <a:path w="817" h="2433" extrusionOk="0">
                    <a:moveTo>
                      <a:pt x="418" y="0"/>
                    </a:moveTo>
                    <a:cubicBezTo>
                      <a:pt x="190" y="0"/>
                      <a:pt x="1" y="190"/>
                      <a:pt x="1" y="417"/>
                    </a:cubicBezTo>
                    <a:lnTo>
                      <a:pt x="1" y="2048"/>
                    </a:lnTo>
                    <a:cubicBezTo>
                      <a:pt x="20" y="2304"/>
                      <a:pt x="214" y="2432"/>
                      <a:pt x="408" y="2432"/>
                    </a:cubicBezTo>
                    <a:cubicBezTo>
                      <a:pt x="603" y="2432"/>
                      <a:pt x="797" y="2304"/>
                      <a:pt x="816" y="2048"/>
                    </a:cubicBezTo>
                    <a:lnTo>
                      <a:pt x="816" y="417"/>
                    </a:lnTo>
                    <a:cubicBezTo>
                      <a:pt x="816" y="190"/>
                      <a:pt x="645" y="0"/>
                      <a:pt x="41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" name="Google Shape;769;p36">
              <a:extLst>
                <a:ext uri="{FF2B5EF4-FFF2-40B4-BE49-F238E27FC236}">
                  <a16:creationId xmlns:a16="http://schemas.microsoft.com/office/drawing/2014/main" id="{34306C48-0FD6-4194-B320-0FC64AF85B05}"/>
                </a:ext>
              </a:extLst>
            </p:cNvPr>
            <p:cNvGrpSpPr/>
            <p:nvPr userDrawn="1"/>
          </p:nvGrpSpPr>
          <p:grpSpPr>
            <a:xfrm>
              <a:off x="5304988" y="3258875"/>
              <a:ext cx="578325" cy="487500"/>
              <a:chOff x="5198688" y="3289450"/>
              <a:chExt cx="578325" cy="487500"/>
            </a:xfrm>
          </p:grpSpPr>
          <p:sp>
            <p:nvSpPr>
              <p:cNvPr id="60" name="Google Shape;770;p36">
                <a:extLst>
                  <a:ext uri="{FF2B5EF4-FFF2-40B4-BE49-F238E27FC236}">
                    <a16:creationId xmlns:a16="http://schemas.microsoft.com/office/drawing/2014/main" id="{135F4664-E0AE-4510-9C3A-47A23533925F}"/>
                  </a:ext>
                </a:extLst>
              </p:cNvPr>
              <p:cNvSpPr/>
              <p:nvPr/>
            </p:nvSpPr>
            <p:spPr>
              <a:xfrm flipH="1">
                <a:off x="5708313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771;p36">
                <a:extLst>
                  <a:ext uri="{FF2B5EF4-FFF2-40B4-BE49-F238E27FC236}">
                    <a16:creationId xmlns:a16="http://schemas.microsoft.com/office/drawing/2014/main" id="{8C399E81-E674-499B-8AE5-B4BB8CA3E908}"/>
                  </a:ext>
                </a:extLst>
              </p:cNvPr>
              <p:cNvSpPr/>
              <p:nvPr/>
            </p:nvSpPr>
            <p:spPr>
              <a:xfrm>
                <a:off x="5198688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5" name="Группа 64">
            <a:extLst>
              <a:ext uri="{FF2B5EF4-FFF2-40B4-BE49-F238E27FC236}">
                <a16:creationId xmlns:a16="http://schemas.microsoft.com/office/drawing/2014/main" id="{96485393-4EA7-40A9-B588-8420E1B0F870}"/>
              </a:ext>
            </a:extLst>
          </p:cNvPr>
          <p:cNvGrpSpPr/>
          <p:nvPr userDrawn="1"/>
        </p:nvGrpSpPr>
        <p:grpSpPr>
          <a:xfrm>
            <a:off x="1633708" y="3672014"/>
            <a:ext cx="578325" cy="487500"/>
            <a:chOff x="2365403" y="4943190"/>
            <a:chExt cx="578325" cy="487500"/>
          </a:xfrm>
        </p:grpSpPr>
        <p:grpSp>
          <p:nvGrpSpPr>
            <p:cNvPr id="40" name="Google Shape;750;p36">
              <a:extLst>
                <a:ext uri="{FF2B5EF4-FFF2-40B4-BE49-F238E27FC236}">
                  <a16:creationId xmlns:a16="http://schemas.microsoft.com/office/drawing/2014/main" id="{F1065802-B0E5-4B53-87C8-AA540C59E6B1}"/>
                </a:ext>
              </a:extLst>
            </p:cNvPr>
            <p:cNvGrpSpPr/>
            <p:nvPr userDrawn="1"/>
          </p:nvGrpSpPr>
          <p:grpSpPr>
            <a:xfrm>
              <a:off x="2481893" y="5037476"/>
              <a:ext cx="365750" cy="302447"/>
              <a:chOff x="4667413" y="5261950"/>
              <a:chExt cx="475000" cy="389200"/>
            </a:xfrm>
          </p:grpSpPr>
          <p:sp>
            <p:nvSpPr>
              <p:cNvPr id="41" name="Google Shape;751;p36">
                <a:extLst>
                  <a:ext uri="{FF2B5EF4-FFF2-40B4-BE49-F238E27FC236}">
                    <a16:creationId xmlns:a16="http://schemas.microsoft.com/office/drawing/2014/main" id="{914F6FF7-23D1-4301-A0C5-11E5637913B2}"/>
                  </a:ext>
                </a:extLst>
              </p:cNvPr>
              <p:cNvSpPr/>
              <p:nvPr/>
            </p:nvSpPr>
            <p:spPr>
              <a:xfrm>
                <a:off x="5021513" y="5271425"/>
                <a:ext cx="111425" cy="314775"/>
              </a:xfrm>
              <a:custGeom>
                <a:avLst/>
                <a:gdLst/>
                <a:ahLst/>
                <a:cxnLst/>
                <a:rect l="l" t="t" r="r" b="b"/>
                <a:pathLst>
                  <a:path w="4457" h="12591" extrusionOk="0">
                    <a:moveTo>
                      <a:pt x="2238" y="0"/>
                    </a:moveTo>
                    <a:cubicBezTo>
                      <a:pt x="1006" y="0"/>
                      <a:pt x="1" y="986"/>
                      <a:pt x="1" y="2219"/>
                    </a:cubicBezTo>
                    <a:lnTo>
                      <a:pt x="1" y="12591"/>
                    </a:lnTo>
                    <a:lnTo>
                      <a:pt x="4457" y="12591"/>
                    </a:lnTo>
                    <a:lnTo>
                      <a:pt x="4457" y="2219"/>
                    </a:lnTo>
                    <a:cubicBezTo>
                      <a:pt x="4457" y="986"/>
                      <a:pt x="3452" y="0"/>
                      <a:pt x="223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752;p36">
                <a:extLst>
                  <a:ext uri="{FF2B5EF4-FFF2-40B4-BE49-F238E27FC236}">
                    <a16:creationId xmlns:a16="http://schemas.microsoft.com/office/drawing/2014/main" id="{2124157F-8736-4E52-9DFB-37560082A2BE}"/>
                  </a:ext>
                </a:extLst>
              </p:cNvPr>
              <p:cNvSpPr/>
              <p:nvPr/>
            </p:nvSpPr>
            <p:spPr>
              <a:xfrm>
                <a:off x="4677363" y="5326875"/>
                <a:ext cx="454150" cy="315275"/>
              </a:xfrm>
              <a:custGeom>
                <a:avLst/>
                <a:gdLst/>
                <a:ahLst/>
                <a:cxnLst/>
                <a:rect l="l" t="t" r="r" b="b"/>
                <a:pathLst>
                  <a:path w="18166" h="12611" extrusionOk="0">
                    <a:moveTo>
                      <a:pt x="740" y="1"/>
                    </a:moveTo>
                    <a:cubicBezTo>
                      <a:pt x="323" y="1"/>
                      <a:pt x="1" y="342"/>
                      <a:pt x="1" y="740"/>
                    </a:cubicBezTo>
                    <a:lnTo>
                      <a:pt x="1" y="11871"/>
                    </a:lnTo>
                    <a:cubicBezTo>
                      <a:pt x="1" y="12269"/>
                      <a:pt x="323" y="12610"/>
                      <a:pt x="740" y="12610"/>
                    </a:cubicBezTo>
                    <a:lnTo>
                      <a:pt x="16004" y="12610"/>
                    </a:lnTo>
                    <a:cubicBezTo>
                      <a:pt x="17199" y="12572"/>
                      <a:pt x="18166" y="11586"/>
                      <a:pt x="18166" y="10373"/>
                    </a:cubicBezTo>
                    <a:cubicBezTo>
                      <a:pt x="18166" y="9178"/>
                      <a:pt x="17199" y="8192"/>
                      <a:pt x="16004" y="8154"/>
                    </a:cubicBezTo>
                    <a:cubicBezTo>
                      <a:pt x="14772" y="8154"/>
                      <a:pt x="13767" y="9159"/>
                      <a:pt x="13767" y="10392"/>
                    </a:cubicBezTo>
                    <a:lnTo>
                      <a:pt x="1376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753;p36">
                <a:extLst>
                  <a:ext uri="{FF2B5EF4-FFF2-40B4-BE49-F238E27FC236}">
                    <a16:creationId xmlns:a16="http://schemas.microsoft.com/office/drawing/2014/main" id="{2DC56AF6-E561-4419-BD04-2080BA71E347}"/>
                  </a:ext>
                </a:extLst>
              </p:cNvPr>
              <p:cNvSpPr/>
              <p:nvPr/>
            </p:nvSpPr>
            <p:spPr>
              <a:xfrm>
                <a:off x="5058488" y="5567700"/>
                <a:ext cx="43650" cy="37325"/>
              </a:xfrm>
              <a:custGeom>
                <a:avLst/>
                <a:gdLst/>
                <a:ahLst/>
                <a:cxnLst/>
                <a:rect l="l" t="t" r="r" b="b"/>
                <a:pathLst>
                  <a:path w="1746" h="1493" extrusionOk="0">
                    <a:moveTo>
                      <a:pt x="759" y="0"/>
                    </a:moveTo>
                    <a:cubicBezTo>
                      <a:pt x="342" y="0"/>
                      <a:pt x="1" y="342"/>
                      <a:pt x="1" y="759"/>
                    </a:cubicBezTo>
                    <a:cubicBezTo>
                      <a:pt x="1" y="1195"/>
                      <a:pt x="374" y="1492"/>
                      <a:pt x="756" y="1492"/>
                    </a:cubicBezTo>
                    <a:cubicBezTo>
                      <a:pt x="939" y="1492"/>
                      <a:pt x="1124" y="1424"/>
                      <a:pt x="1271" y="1271"/>
                    </a:cubicBezTo>
                    <a:cubicBezTo>
                      <a:pt x="1745" y="816"/>
                      <a:pt x="1404" y="0"/>
                      <a:pt x="75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754;p36">
                <a:extLst>
                  <a:ext uri="{FF2B5EF4-FFF2-40B4-BE49-F238E27FC236}">
                    <a16:creationId xmlns:a16="http://schemas.microsoft.com/office/drawing/2014/main" id="{D12F73B3-02F7-4A05-B817-3B172827A7A2}"/>
                  </a:ext>
                </a:extLst>
              </p:cNvPr>
              <p:cNvSpPr/>
              <p:nvPr/>
            </p:nvSpPr>
            <p:spPr>
              <a:xfrm>
                <a:off x="4728563" y="5382350"/>
                <a:ext cx="64975" cy="55675"/>
              </a:xfrm>
              <a:custGeom>
                <a:avLst/>
                <a:gdLst/>
                <a:ahLst/>
                <a:cxnLst/>
                <a:rect l="l" t="t" r="r" b="b"/>
                <a:pathLst>
                  <a:path w="2599" h="2227" extrusionOk="0">
                    <a:moveTo>
                      <a:pt x="1499" y="0"/>
                    </a:moveTo>
                    <a:cubicBezTo>
                      <a:pt x="513" y="0"/>
                      <a:pt x="1" y="1195"/>
                      <a:pt x="702" y="1897"/>
                    </a:cubicBezTo>
                    <a:cubicBezTo>
                      <a:pt x="930" y="2124"/>
                      <a:pt x="1210" y="2226"/>
                      <a:pt x="1483" y="2226"/>
                    </a:cubicBezTo>
                    <a:cubicBezTo>
                      <a:pt x="2053" y="2226"/>
                      <a:pt x="2598" y="1785"/>
                      <a:pt x="2598" y="1119"/>
                    </a:cubicBezTo>
                    <a:cubicBezTo>
                      <a:pt x="2598" y="512"/>
                      <a:pt x="2105" y="0"/>
                      <a:pt x="149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755;p36">
                <a:extLst>
                  <a:ext uri="{FF2B5EF4-FFF2-40B4-BE49-F238E27FC236}">
                    <a16:creationId xmlns:a16="http://schemas.microsoft.com/office/drawing/2014/main" id="{61DC0F70-A345-41BC-A489-5E1F5A2AEACB}"/>
                  </a:ext>
                </a:extLst>
              </p:cNvPr>
              <p:cNvSpPr/>
              <p:nvPr/>
            </p:nvSpPr>
            <p:spPr>
              <a:xfrm>
                <a:off x="5083138" y="5465775"/>
                <a:ext cx="21825" cy="18750"/>
              </a:xfrm>
              <a:custGeom>
                <a:avLst/>
                <a:gdLst/>
                <a:ahLst/>
                <a:cxnLst/>
                <a:rect l="l" t="t" r="r" b="b"/>
                <a:pathLst>
                  <a:path w="873" h="750" extrusionOk="0">
                    <a:moveTo>
                      <a:pt x="513" y="1"/>
                    </a:moveTo>
                    <a:cubicBezTo>
                      <a:pt x="171" y="1"/>
                      <a:pt x="1" y="399"/>
                      <a:pt x="247" y="645"/>
                    </a:cubicBezTo>
                    <a:cubicBezTo>
                      <a:pt x="319" y="717"/>
                      <a:pt x="409" y="749"/>
                      <a:pt x="497" y="749"/>
                    </a:cubicBezTo>
                    <a:cubicBezTo>
                      <a:pt x="687" y="749"/>
                      <a:pt x="873" y="600"/>
                      <a:pt x="873" y="380"/>
                    </a:cubicBezTo>
                    <a:cubicBezTo>
                      <a:pt x="873" y="171"/>
                      <a:pt x="702" y="1"/>
                      <a:pt x="5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756;p36">
                <a:extLst>
                  <a:ext uri="{FF2B5EF4-FFF2-40B4-BE49-F238E27FC236}">
                    <a16:creationId xmlns:a16="http://schemas.microsoft.com/office/drawing/2014/main" id="{42264B76-E6C1-4A1F-9783-9C83E53C954E}"/>
                  </a:ext>
                </a:extLst>
              </p:cNvPr>
              <p:cNvSpPr/>
              <p:nvPr/>
            </p:nvSpPr>
            <p:spPr>
              <a:xfrm>
                <a:off x="5040013" y="5558700"/>
                <a:ext cx="64950" cy="55650"/>
              </a:xfrm>
              <a:custGeom>
                <a:avLst/>
                <a:gdLst/>
                <a:ahLst/>
                <a:cxnLst/>
                <a:rect l="l" t="t" r="r" b="b"/>
                <a:pathLst>
                  <a:path w="2598" h="2226" extrusionOk="0">
                    <a:moveTo>
                      <a:pt x="1474" y="731"/>
                    </a:moveTo>
                    <a:cubicBezTo>
                      <a:pt x="1671" y="731"/>
                      <a:pt x="1858" y="885"/>
                      <a:pt x="1858" y="1119"/>
                    </a:cubicBezTo>
                    <a:cubicBezTo>
                      <a:pt x="1858" y="1308"/>
                      <a:pt x="1688" y="1479"/>
                      <a:pt x="1498" y="1479"/>
                    </a:cubicBezTo>
                    <a:cubicBezTo>
                      <a:pt x="1157" y="1479"/>
                      <a:pt x="986" y="1081"/>
                      <a:pt x="1214" y="834"/>
                    </a:cubicBezTo>
                    <a:cubicBezTo>
                      <a:pt x="1291" y="763"/>
                      <a:pt x="1383" y="731"/>
                      <a:pt x="1474" y="731"/>
                    </a:cubicBezTo>
                    <a:close/>
                    <a:moveTo>
                      <a:pt x="1498" y="0"/>
                    </a:moveTo>
                    <a:cubicBezTo>
                      <a:pt x="493" y="0"/>
                      <a:pt x="0" y="1195"/>
                      <a:pt x="702" y="1896"/>
                    </a:cubicBezTo>
                    <a:cubicBezTo>
                      <a:pt x="930" y="2124"/>
                      <a:pt x="1209" y="2226"/>
                      <a:pt x="1483" y="2226"/>
                    </a:cubicBezTo>
                    <a:cubicBezTo>
                      <a:pt x="2053" y="2226"/>
                      <a:pt x="2598" y="1785"/>
                      <a:pt x="2598" y="1119"/>
                    </a:cubicBezTo>
                    <a:cubicBezTo>
                      <a:pt x="2598" y="493"/>
                      <a:pt x="2105" y="0"/>
                      <a:pt x="149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757;p36">
                <a:extLst>
                  <a:ext uri="{FF2B5EF4-FFF2-40B4-BE49-F238E27FC236}">
                    <a16:creationId xmlns:a16="http://schemas.microsoft.com/office/drawing/2014/main" id="{CA8B3B49-AD76-4BA7-85A1-3CBFE64124A7}"/>
                  </a:ext>
                </a:extLst>
              </p:cNvPr>
              <p:cNvSpPr/>
              <p:nvPr/>
            </p:nvSpPr>
            <p:spPr>
              <a:xfrm>
                <a:off x="4667413" y="5261950"/>
                <a:ext cx="475000" cy="389200"/>
              </a:xfrm>
              <a:custGeom>
                <a:avLst/>
                <a:gdLst/>
                <a:ahLst/>
                <a:cxnLst/>
                <a:rect l="l" t="t" r="r" b="b"/>
                <a:pathLst>
                  <a:path w="19000" h="15568" extrusionOk="0">
                    <a:moveTo>
                      <a:pt x="16402" y="740"/>
                    </a:moveTo>
                    <a:cubicBezTo>
                      <a:pt x="17407" y="740"/>
                      <a:pt x="18241" y="1574"/>
                      <a:pt x="18241" y="2598"/>
                    </a:cubicBezTo>
                    <a:lnTo>
                      <a:pt x="18241" y="11168"/>
                    </a:lnTo>
                    <a:cubicBezTo>
                      <a:pt x="17739" y="10647"/>
                      <a:pt x="17066" y="10386"/>
                      <a:pt x="16393" y="10386"/>
                    </a:cubicBezTo>
                    <a:cubicBezTo>
                      <a:pt x="15720" y="10386"/>
                      <a:pt x="15046" y="10647"/>
                      <a:pt x="14544" y="11168"/>
                    </a:cubicBezTo>
                    <a:lnTo>
                      <a:pt x="14544" y="2598"/>
                    </a:lnTo>
                    <a:cubicBezTo>
                      <a:pt x="14544" y="1574"/>
                      <a:pt x="15378" y="740"/>
                      <a:pt x="16402" y="740"/>
                    </a:cubicBezTo>
                    <a:close/>
                    <a:moveTo>
                      <a:pt x="13804" y="2977"/>
                    </a:moveTo>
                    <a:lnTo>
                      <a:pt x="13804" y="12970"/>
                    </a:lnTo>
                    <a:cubicBezTo>
                      <a:pt x="13804" y="13671"/>
                      <a:pt x="14089" y="14354"/>
                      <a:pt x="14582" y="14828"/>
                    </a:cubicBezTo>
                    <a:lnTo>
                      <a:pt x="1119" y="14828"/>
                    </a:lnTo>
                    <a:cubicBezTo>
                      <a:pt x="911" y="14828"/>
                      <a:pt x="759" y="14657"/>
                      <a:pt x="759" y="14468"/>
                    </a:cubicBezTo>
                    <a:lnTo>
                      <a:pt x="759" y="3337"/>
                    </a:lnTo>
                    <a:cubicBezTo>
                      <a:pt x="759" y="3129"/>
                      <a:pt x="911" y="2977"/>
                      <a:pt x="1119" y="2977"/>
                    </a:cubicBezTo>
                    <a:close/>
                    <a:moveTo>
                      <a:pt x="16374" y="11120"/>
                    </a:moveTo>
                    <a:cubicBezTo>
                      <a:pt x="17329" y="11120"/>
                      <a:pt x="18241" y="11859"/>
                      <a:pt x="18241" y="12989"/>
                    </a:cubicBezTo>
                    <a:cubicBezTo>
                      <a:pt x="18241" y="13994"/>
                      <a:pt x="17407" y="14828"/>
                      <a:pt x="16402" y="14828"/>
                    </a:cubicBezTo>
                    <a:cubicBezTo>
                      <a:pt x="14734" y="14828"/>
                      <a:pt x="13918" y="12837"/>
                      <a:pt x="15075" y="11661"/>
                    </a:cubicBezTo>
                    <a:cubicBezTo>
                      <a:pt x="15454" y="11288"/>
                      <a:pt x="15919" y="11120"/>
                      <a:pt x="16374" y="11120"/>
                    </a:cubicBezTo>
                    <a:close/>
                    <a:moveTo>
                      <a:pt x="16402" y="0"/>
                    </a:moveTo>
                    <a:cubicBezTo>
                      <a:pt x="15113" y="19"/>
                      <a:pt x="14013" y="948"/>
                      <a:pt x="13823" y="2238"/>
                    </a:cubicBezTo>
                    <a:lnTo>
                      <a:pt x="1119" y="2238"/>
                    </a:lnTo>
                    <a:cubicBezTo>
                      <a:pt x="512" y="2238"/>
                      <a:pt x="1" y="2731"/>
                      <a:pt x="1" y="3337"/>
                    </a:cubicBezTo>
                    <a:lnTo>
                      <a:pt x="1" y="14468"/>
                    </a:lnTo>
                    <a:cubicBezTo>
                      <a:pt x="1" y="15075"/>
                      <a:pt x="512" y="15568"/>
                      <a:pt x="1119" y="15568"/>
                    </a:cubicBezTo>
                    <a:lnTo>
                      <a:pt x="16383" y="15568"/>
                    </a:lnTo>
                    <a:cubicBezTo>
                      <a:pt x="17824" y="15568"/>
                      <a:pt x="19000" y="14411"/>
                      <a:pt x="19000" y="12989"/>
                    </a:cubicBezTo>
                    <a:lnTo>
                      <a:pt x="19000" y="2598"/>
                    </a:lnTo>
                    <a:cubicBezTo>
                      <a:pt x="19000" y="1157"/>
                      <a:pt x="17824" y="0"/>
                      <a:pt x="1640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758;p36">
                <a:extLst>
                  <a:ext uri="{FF2B5EF4-FFF2-40B4-BE49-F238E27FC236}">
                    <a16:creationId xmlns:a16="http://schemas.microsoft.com/office/drawing/2014/main" id="{66901CE0-5D75-4E7E-BD2A-3917089E2358}"/>
                  </a:ext>
                </a:extLst>
              </p:cNvPr>
              <p:cNvSpPr/>
              <p:nvPr/>
            </p:nvSpPr>
            <p:spPr>
              <a:xfrm>
                <a:off x="4714513" y="5372850"/>
                <a:ext cx="143950" cy="219400"/>
              </a:xfrm>
              <a:custGeom>
                <a:avLst/>
                <a:gdLst/>
                <a:ahLst/>
                <a:cxnLst/>
                <a:rect l="l" t="t" r="r" b="b"/>
                <a:pathLst>
                  <a:path w="5758" h="8776" extrusionOk="0">
                    <a:moveTo>
                      <a:pt x="2037" y="756"/>
                    </a:moveTo>
                    <a:cubicBezTo>
                      <a:pt x="2415" y="756"/>
                      <a:pt x="2781" y="1049"/>
                      <a:pt x="2781" y="1499"/>
                    </a:cubicBezTo>
                    <a:cubicBezTo>
                      <a:pt x="2781" y="1916"/>
                      <a:pt x="2459" y="2239"/>
                      <a:pt x="2042" y="2239"/>
                    </a:cubicBezTo>
                    <a:cubicBezTo>
                      <a:pt x="1378" y="2239"/>
                      <a:pt x="1056" y="1442"/>
                      <a:pt x="1530" y="968"/>
                    </a:cubicBezTo>
                    <a:cubicBezTo>
                      <a:pt x="1676" y="822"/>
                      <a:pt x="1858" y="756"/>
                      <a:pt x="2037" y="756"/>
                    </a:cubicBezTo>
                    <a:close/>
                    <a:moveTo>
                      <a:pt x="2038" y="1"/>
                    </a:moveTo>
                    <a:cubicBezTo>
                      <a:pt x="1681" y="1"/>
                      <a:pt x="1313" y="137"/>
                      <a:pt x="999" y="456"/>
                    </a:cubicBezTo>
                    <a:cubicBezTo>
                      <a:pt x="1" y="1485"/>
                      <a:pt x="875" y="3002"/>
                      <a:pt x="2040" y="3002"/>
                    </a:cubicBezTo>
                    <a:cubicBezTo>
                      <a:pt x="2291" y="3002"/>
                      <a:pt x="2556" y="2931"/>
                      <a:pt x="2819" y="2770"/>
                    </a:cubicBezTo>
                    <a:lnTo>
                      <a:pt x="3179" y="4192"/>
                    </a:lnTo>
                    <a:cubicBezTo>
                      <a:pt x="3201" y="4352"/>
                      <a:pt x="3335" y="4420"/>
                      <a:pt x="3484" y="4420"/>
                    </a:cubicBezTo>
                    <a:cubicBezTo>
                      <a:pt x="3721" y="4420"/>
                      <a:pt x="3993" y="4247"/>
                      <a:pt x="3900" y="4002"/>
                    </a:cubicBezTo>
                    <a:lnTo>
                      <a:pt x="3767" y="3509"/>
                    </a:lnTo>
                    <a:lnTo>
                      <a:pt x="3767" y="3509"/>
                    </a:lnTo>
                    <a:cubicBezTo>
                      <a:pt x="5019" y="4647"/>
                      <a:pt x="5019" y="6050"/>
                      <a:pt x="5019" y="8174"/>
                    </a:cubicBezTo>
                    <a:lnTo>
                      <a:pt x="5019" y="8420"/>
                    </a:lnTo>
                    <a:cubicBezTo>
                      <a:pt x="5019" y="8657"/>
                      <a:pt x="5203" y="8776"/>
                      <a:pt x="5388" y="8776"/>
                    </a:cubicBezTo>
                    <a:cubicBezTo>
                      <a:pt x="5573" y="8776"/>
                      <a:pt x="5758" y="8657"/>
                      <a:pt x="5758" y="8420"/>
                    </a:cubicBezTo>
                    <a:lnTo>
                      <a:pt x="5758" y="8174"/>
                    </a:lnTo>
                    <a:cubicBezTo>
                      <a:pt x="5758" y="5993"/>
                      <a:pt x="5758" y="4324"/>
                      <a:pt x="4298" y="2997"/>
                    </a:cubicBezTo>
                    <a:lnTo>
                      <a:pt x="4298" y="2978"/>
                    </a:lnTo>
                    <a:lnTo>
                      <a:pt x="4639" y="2978"/>
                    </a:lnTo>
                    <a:cubicBezTo>
                      <a:pt x="4657" y="2980"/>
                      <a:pt x="4674" y="2981"/>
                      <a:pt x="4690" y="2981"/>
                    </a:cubicBezTo>
                    <a:cubicBezTo>
                      <a:pt x="5159" y="2981"/>
                      <a:pt x="5153" y="2237"/>
                      <a:pt x="4674" y="2237"/>
                    </a:cubicBezTo>
                    <a:cubicBezTo>
                      <a:pt x="4663" y="2237"/>
                      <a:pt x="4651" y="2238"/>
                      <a:pt x="4639" y="2239"/>
                    </a:cubicBezTo>
                    <a:lnTo>
                      <a:pt x="3350" y="2239"/>
                    </a:lnTo>
                    <a:cubicBezTo>
                      <a:pt x="3996" y="1115"/>
                      <a:pt x="3060" y="1"/>
                      <a:pt x="203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759;p36">
                <a:extLst>
                  <a:ext uri="{FF2B5EF4-FFF2-40B4-BE49-F238E27FC236}">
                    <a16:creationId xmlns:a16="http://schemas.microsoft.com/office/drawing/2014/main" id="{892E48CF-29B3-4007-859C-7F1A85DD77E8}"/>
                  </a:ext>
                </a:extLst>
              </p:cNvPr>
              <p:cNvSpPr/>
              <p:nvPr/>
            </p:nvSpPr>
            <p:spPr>
              <a:xfrm>
                <a:off x="4891663" y="5373175"/>
                <a:ext cx="81950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78" h="2981" extrusionOk="0">
                    <a:moveTo>
                      <a:pt x="529" y="1"/>
                    </a:moveTo>
                    <a:cubicBezTo>
                      <a:pt x="241" y="1"/>
                      <a:pt x="4" y="372"/>
                      <a:pt x="265" y="633"/>
                    </a:cubicBezTo>
                    <a:lnTo>
                      <a:pt x="1118" y="1486"/>
                    </a:lnTo>
                    <a:lnTo>
                      <a:pt x="265" y="2339"/>
                    </a:lnTo>
                    <a:cubicBezTo>
                      <a:pt x="1" y="2603"/>
                      <a:pt x="247" y="2980"/>
                      <a:pt x="539" y="2980"/>
                    </a:cubicBezTo>
                    <a:cubicBezTo>
                      <a:pt x="624" y="2980"/>
                      <a:pt x="714" y="2948"/>
                      <a:pt x="796" y="2870"/>
                    </a:cubicBezTo>
                    <a:lnTo>
                      <a:pt x="1649" y="2017"/>
                    </a:lnTo>
                    <a:lnTo>
                      <a:pt x="2483" y="2870"/>
                    </a:lnTo>
                    <a:cubicBezTo>
                      <a:pt x="2565" y="2948"/>
                      <a:pt x="2655" y="2980"/>
                      <a:pt x="2740" y="2980"/>
                    </a:cubicBezTo>
                    <a:cubicBezTo>
                      <a:pt x="3032" y="2980"/>
                      <a:pt x="3278" y="2603"/>
                      <a:pt x="3014" y="2339"/>
                    </a:cubicBezTo>
                    <a:lnTo>
                      <a:pt x="2161" y="1486"/>
                    </a:lnTo>
                    <a:lnTo>
                      <a:pt x="3014" y="633"/>
                    </a:lnTo>
                    <a:cubicBezTo>
                      <a:pt x="3166" y="500"/>
                      <a:pt x="3166" y="254"/>
                      <a:pt x="3014" y="121"/>
                    </a:cubicBezTo>
                    <a:cubicBezTo>
                      <a:pt x="2938" y="45"/>
                      <a:pt x="2844" y="7"/>
                      <a:pt x="2749" y="7"/>
                    </a:cubicBezTo>
                    <a:cubicBezTo>
                      <a:pt x="2654" y="7"/>
                      <a:pt x="2559" y="45"/>
                      <a:pt x="2483" y="121"/>
                    </a:cubicBezTo>
                    <a:lnTo>
                      <a:pt x="1649" y="955"/>
                    </a:lnTo>
                    <a:lnTo>
                      <a:pt x="796" y="121"/>
                    </a:lnTo>
                    <a:cubicBezTo>
                      <a:pt x="711" y="36"/>
                      <a:pt x="617" y="1"/>
                      <a:pt x="5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760;p36">
                <a:extLst>
                  <a:ext uri="{FF2B5EF4-FFF2-40B4-BE49-F238E27FC236}">
                    <a16:creationId xmlns:a16="http://schemas.microsoft.com/office/drawing/2014/main" id="{9D55E8A6-B0FC-4170-A28F-BB5A47DA63E4}"/>
                  </a:ext>
                </a:extLst>
              </p:cNvPr>
              <p:cNvSpPr/>
              <p:nvPr/>
            </p:nvSpPr>
            <p:spPr>
              <a:xfrm>
                <a:off x="4891663" y="5521325"/>
                <a:ext cx="81875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2981" extrusionOk="0">
                    <a:moveTo>
                      <a:pt x="539" y="1"/>
                    </a:moveTo>
                    <a:cubicBezTo>
                      <a:pt x="247" y="1"/>
                      <a:pt x="1" y="378"/>
                      <a:pt x="265" y="642"/>
                    </a:cubicBezTo>
                    <a:lnTo>
                      <a:pt x="1118" y="1495"/>
                    </a:lnTo>
                    <a:lnTo>
                      <a:pt x="265" y="2348"/>
                    </a:lnTo>
                    <a:cubicBezTo>
                      <a:pt x="4" y="2609"/>
                      <a:pt x="241" y="2981"/>
                      <a:pt x="529" y="2981"/>
                    </a:cubicBezTo>
                    <a:cubicBezTo>
                      <a:pt x="617" y="2981"/>
                      <a:pt x="711" y="2945"/>
                      <a:pt x="796" y="2860"/>
                    </a:cubicBezTo>
                    <a:lnTo>
                      <a:pt x="1649" y="2026"/>
                    </a:lnTo>
                    <a:lnTo>
                      <a:pt x="2483" y="2860"/>
                    </a:lnTo>
                    <a:cubicBezTo>
                      <a:pt x="2568" y="2945"/>
                      <a:pt x="2662" y="2981"/>
                      <a:pt x="2750" y="2981"/>
                    </a:cubicBezTo>
                    <a:cubicBezTo>
                      <a:pt x="3038" y="2981"/>
                      <a:pt x="3275" y="2609"/>
                      <a:pt x="3014" y="2348"/>
                    </a:cubicBezTo>
                    <a:lnTo>
                      <a:pt x="2161" y="1495"/>
                    </a:lnTo>
                    <a:lnTo>
                      <a:pt x="3014" y="642"/>
                    </a:lnTo>
                    <a:cubicBezTo>
                      <a:pt x="3166" y="490"/>
                      <a:pt x="3166" y="263"/>
                      <a:pt x="3014" y="111"/>
                    </a:cubicBezTo>
                    <a:cubicBezTo>
                      <a:pt x="2938" y="44"/>
                      <a:pt x="2844" y="11"/>
                      <a:pt x="2749" y="11"/>
                    </a:cubicBezTo>
                    <a:cubicBezTo>
                      <a:pt x="2654" y="11"/>
                      <a:pt x="2559" y="44"/>
                      <a:pt x="2483" y="111"/>
                    </a:cubicBezTo>
                    <a:lnTo>
                      <a:pt x="1649" y="964"/>
                    </a:lnTo>
                    <a:lnTo>
                      <a:pt x="796" y="111"/>
                    </a:lnTo>
                    <a:cubicBezTo>
                      <a:pt x="714" y="33"/>
                      <a:pt x="624" y="1"/>
                      <a:pt x="53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761;p36">
                <a:extLst>
                  <a:ext uri="{FF2B5EF4-FFF2-40B4-BE49-F238E27FC236}">
                    <a16:creationId xmlns:a16="http://schemas.microsoft.com/office/drawing/2014/main" id="{2BD152B1-494D-46C3-915B-D1C69BD512F7}"/>
                  </a:ext>
                </a:extLst>
              </p:cNvPr>
              <p:cNvSpPr/>
              <p:nvPr/>
            </p:nvSpPr>
            <p:spPr>
              <a:xfrm>
                <a:off x="4724813" y="5521325"/>
                <a:ext cx="82250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90" h="2981" extrusionOk="0">
                    <a:moveTo>
                      <a:pt x="546" y="1"/>
                    </a:moveTo>
                    <a:cubicBezTo>
                      <a:pt x="258" y="1"/>
                      <a:pt x="0" y="378"/>
                      <a:pt x="264" y="642"/>
                    </a:cubicBezTo>
                    <a:lnTo>
                      <a:pt x="1118" y="1495"/>
                    </a:lnTo>
                    <a:lnTo>
                      <a:pt x="264" y="2348"/>
                    </a:lnTo>
                    <a:cubicBezTo>
                      <a:pt x="4" y="2609"/>
                      <a:pt x="252" y="2981"/>
                      <a:pt x="536" y="2981"/>
                    </a:cubicBezTo>
                    <a:cubicBezTo>
                      <a:pt x="624" y="2981"/>
                      <a:pt x="715" y="2945"/>
                      <a:pt x="795" y="2860"/>
                    </a:cubicBezTo>
                    <a:lnTo>
                      <a:pt x="1649" y="2026"/>
                    </a:lnTo>
                    <a:lnTo>
                      <a:pt x="2502" y="2860"/>
                    </a:lnTo>
                    <a:cubicBezTo>
                      <a:pt x="2582" y="2945"/>
                      <a:pt x="2673" y="2981"/>
                      <a:pt x="2761" y="2981"/>
                    </a:cubicBezTo>
                    <a:cubicBezTo>
                      <a:pt x="3044" y="2981"/>
                      <a:pt x="3289" y="2609"/>
                      <a:pt x="3014" y="2348"/>
                    </a:cubicBezTo>
                    <a:lnTo>
                      <a:pt x="2179" y="1495"/>
                    </a:lnTo>
                    <a:lnTo>
                      <a:pt x="3014" y="642"/>
                    </a:lnTo>
                    <a:cubicBezTo>
                      <a:pt x="3165" y="490"/>
                      <a:pt x="3165" y="263"/>
                      <a:pt x="3014" y="111"/>
                    </a:cubicBezTo>
                    <a:cubicBezTo>
                      <a:pt x="2947" y="44"/>
                      <a:pt x="2853" y="11"/>
                      <a:pt x="2758" y="11"/>
                    </a:cubicBezTo>
                    <a:cubicBezTo>
                      <a:pt x="2663" y="11"/>
                      <a:pt x="2568" y="44"/>
                      <a:pt x="2502" y="111"/>
                    </a:cubicBezTo>
                    <a:lnTo>
                      <a:pt x="1649" y="964"/>
                    </a:lnTo>
                    <a:lnTo>
                      <a:pt x="795" y="111"/>
                    </a:lnTo>
                    <a:cubicBezTo>
                      <a:pt x="718" y="33"/>
                      <a:pt x="630" y="1"/>
                      <a:pt x="54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762;p36">
                <a:extLst>
                  <a:ext uri="{FF2B5EF4-FFF2-40B4-BE49-F238E27FC236}">
                    <a16:creationId xmlns:a16="http://schemas.microsoft.com/office/drawing/2014/main" id="{C095979C-D7CA-4ADF-85CC-E74CBC967753}"/>
                  </a:ext>
                </a:extLst>
              </p:cNvPr>
              <p:cNvSpPr/>
              <p:nvPr/>
            </p:nvSpPr>
            <p:spPr>
              <a:xfrm>
                <a:off x="5086463" y="5336375"/>
                <a:ext cx="18500" cy="110475"/>
              </a:xfrm>
              <a:custGeom>
                <a:avLst/>
                <a:gdLst/>
                <a:ahLst/>
                <a:cxnLst/>
                <a:rect l="l" t="t" r="r" b="b"/>
                <a:pathLst>
                  <a:path w="740" h="4419" extrusionOk="0">
                    <a:moveTo>
                      <a:pt x="380" y="0"/>
                    </a:moveTo>
                    <a:cubicBezTo>
                      <a:pt x="171" y="0"/>
                      <a:pt x="0" y="152"/>
                      <a:pt x="0" y="360"/>
                    </a:cubicBezTo>
                    <a:lnTo>
                      <a:pt x="0" y="4077"/>
                    </a:lnTo>
                    <a:cubicBezTo>
                      <a:pt x="19" y="4304"/>
                      <a:pt x="195" y="4418"/>
                      <a:pt x="370" y="4418"/>
                    </a:cubicBezTo>
                    <a:cubicBezTo>
                      <a:pt x="546" y="4418"/>
                      <a:pt x="721" y="4304"/>
                      <a:pt x="740" y="4077"/>
                    </a:cubicBezTo>
                    <a:lnTo>
                      <a:pt x="740" y="360"/>
                    </a:lnTo>
                    <a:cubicBezTo>
                      <a:pt x="740" y="152"/>
                      <a:pt x="569" y="0"/>
                      <a:pt x="38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2" name="Google Shape;772;p36">
              <a:extLst>
                <a:ext uri="{FF2B5EF4-FFF2-40B4-BE49-F238E27FC236}">
                  <a16:creationId xmlns:a16="http://schemas.microsoft.com/office/drawing/2014/main" id="{B6219536-75BA-42BF-8687-DF1CB9C1E489}"/>
                </a:ext>
              </a:extLst>
            </p:cNvPr>
            <p:cNvGrpSpPr/>
            <p:nvPr userDrawn="1"/>
          </p:nvGrpSpPr>
          <p:grpSpPr>
            <a:xfrm>
              <a:off x="2365403" y="4943190"/>
              <a:ext cx="578325" cy="487500"/>
              <a:chOff x="2099175" y="3289450"/>
              <a:chExt cx="578325" cy="487500"/>
            </a:xfrm>
          </p:grpSpPr>
          <p:sp>
            <p:nvSpPr>
              <p:cNvPr id="63" name="Google Shape;773;p36">
                <a:extLst>
                  <a:ext uri="{FF2B5EF4-FFF2-40B4-BE49-F238E27FC236}">
                    <a16:creationId xmlns:a16="http://schemas.microsoft.com/office/drawing/2014/main" id="{C02741F5-768D-484D-A8D7-2FE908FAA61A}"/>
                  </a:ext>
                </a:extLst>
              </p:cNvPr>
              <p:cNvSpPr/>
              <p:nvPr/>
            </p:nvSpPr>
            <p:spPr>
              <a:xfrm flipH="1">
                <a:off x="2608800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774;p36">
                <a:extLst>
                  <a:ext uri="{FF2B5EF4-FFF2-40B4-BE49-F238E27FC236}">
                    <a16:creationId xmlns:a16="http://schemas.microsoft.com/office/drawing/2014/main" id="{EFBBC422-FAAA-492E-B589-41410DDDF0F5}"/>
                  </a:ext>
                </a:extLst>
              </p:cNvPr>
              <p:cNvSpPr/>
              <p:nvPr/>
            </p:nvSpPr>
            <p:spPr>
              <a:xfrm>
                <a:off x="2099175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8CE07B8E-0CEA-4AB9-8286-0892DD466FBD}"/>
              </a:ext>
            </a:extLst>
          </p:cNvPr>
          <p:cNvSpPr txBox="1"/>
          <p:nvPr userDrawn="1"/>
        </p:nvSpPr>
        <p:spPr>
          <a:xfrm>
            <a:off x="1670465" y="1244854"/>
            <a:ext cx="298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80808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80808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10E87FF-350E-4B10-A71E-8A3ABB18A694}"/>
              </a:ext>
            </a:extLst>
          </p:cNvPr>
          <p:cNvSpPr txBox="1"/>
          <p:nvPr userDrawn="1"/>
        </p:nvSpPr>
        <p:spPr>
          <a:xfrm>
            <a:off x="1670466" y="1695370"/>
            <a:ext cx="406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3C6B615-1193-450E-B9C5-866B44A156A6}"/>
              </a:ext>
            </a:extLst>
          </p:cNvPr>
          <p:cNvSpPr txBox="1"/>
          <p:nvPr userDrawn="1"/>
        </p:nvSpPr>
        <p:spPr>
          <a:xfrm>
            <a:off x="2219269" y="3425535"/>
            <a:ext cx="2798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7B84A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7B84A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7619671-C869-461B-B3F3-47C82E235AF5}"/>
              </a:ext>
            </a:extLst>
          </p:cNvPr>
          <p:cNvSpPr txBox="1"/>
          <p:nvPr userDrawn="1"/>
        </p:nvSpPr>
        <p:spPr>
          <a:xfrm>
            <a:off x="2214920" y="3892206"/>
            <a:ext cx="385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AC894DC-1190-4330-9120-4330956FBB10}"/>
              </a:ext>
            </a:extLst>
          </p:cNvPr>
          <p:cNvSpPr txBox="1"/>
          <p:nvPr userDrawn="1"/>
        </p:nvSpPr>
        <p:spPr>
          <a:xfrm>
            <a:off x="7622678" y="3425535"/>
            <a:ext cx="2798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A3151C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A3151C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370B701-BB7B-430C-ADF3-0CE8813BF15E}"/>
              </a:ext>
            </a:extLst>
          </p:cNvPr>
          <p:cNvSpPr txBox="1"/>
          <p:nvPr userDrawn="1"/>
        </p:nvSpPr>
        <p:spPr>
          <a:xfrm>
            <a:off x="7622679" y="3876051"/>
            <a:ext cx="385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BC96D7C-8CDF-40AB-9D41-F60C94B8F6E3}"/>
              </a:ext>
            </a:extLst>
          </p:cNvPr>
          <p:cNvSpPr txBox="1"/>
          <p:nvPr userDrawn="1"/>
        </p:nvSpPr>
        <p:spPr>
          <a:xfrm>
            <a:off x="7043913" y="1244854"/>
            <a:ext cx="298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2B91B0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2B91B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412325D-886B-40F7-9EC5-3D105C28BAF7}"/>
              </a:ext>
            </a:extLst>
          </p:cNvPr>
          <p:cNvSpPr txBox="1"/>
          <p:nvPr userDrawn="1"/>
        </p:nvSpPr>
        <p:spPr>
          <a:xfrm>
            <a:off x="7043914" y="1695370"/>
            <a:ext cx="406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23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932984F5-47CA-46DF-8A60-CEE653CA8D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5570" y="2717478"/>
            <a:ext cx="3590290" cy="449580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Большая картинка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553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F6421C-E236-4965-B2D6-59BF0B0449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29558" y="2452483"/>
            <a:ext cx="8651060" cy="1500187"/>
          </a:xfrm>
        </p:spPr>
        <p:txBody>
          <a:bodyPr anchor="b"/>
          <a:lstStyle>
            <a:lvl1pPr>
              <a:defRPr sz="4800" baseline="0"/>
            </a:lvl1pPr>
          </a:lstStyle>
          <a:p>
            <a:r>
              <a:rPr lang="en-US" dirty="0"/>
              <a:t>1.</a:t>
            </a:r>
            <a:br>
              <a:rPr lang="en-US" dirty="0"/>
            </a:br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7E43BA-AA4C-40B5-BF43-4F71F0DA5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29559" y="4084367"/>
            <a:ext cx="8651060" cy="7314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5486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EE6206-B715-4B11-94B2-DD66FB99B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17A124-8D6D-435D-ABFC-640F2D04AE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4441"/>
            <a:ext cx="5486400" cy="441198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EB18F65-2D3C-40C7-A08F-C2EC27A846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1284" y="1234441"/>
            <a:ext cx="5486400" cy="441198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3B1489-F1AD-4CAC-B2D0-5F59A746D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D4CD8-4BF3-4EC8-82A5-4C957D8906E0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ACAC55-33A8-49CA-B052-9BC18C910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1D89331-F455-442C-BDCB-95EA0EBCA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11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FE0C14-D3C6-481B-8FE7-FAA1C3108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510" y="667698"/>
            <a:ext cx="11453176" cy="4495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r>
              <a:rPr lang="en-US" dirty="0"/>
              <a:t> {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53CAB6A-ED32-4AA5-B6EE-4D32A5822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7225" y="1238249"/>
            <a:ext cx="11320461" cy="4386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2F1470-BBD0-478F-A27D-A3BA115B3F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22080" y="6355443"/>
            <a:ext cx="20432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82379B-60D4-4BE0-9AE4-88535DA39E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225" y="6356350"/>
            <a:ext cx="8196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7EFB05-B078-40F3-8B1F-F9BD257BB2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4057" y="6355443"/>
            <a:ext cx="7436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977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E3DD56-070E-4BD7-8DD2-03C8C62DD0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rgbClr val="0000FF"/>
                </a:solidFill>
              </a:rPr>
              <a:t>Вводное </a:t>
            </a:r>
            <a:r>
              <a:rPr lang="ru-RU" dirty="0"/>
              <a:t>занятие</a:t>
            </a:r>
            <a:endParaRPr lang="en-US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3D5D2BB-0873-4357-9539-B13643C521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A358BD-3558-414F-9CB8-62D8BC1CAADB}"/>
              </a:ext>
            </a:extLst>
          </p:cNvPr>
          <p:cNvSpPr txBox="1"/>
          <p:nvPr/>
        </p:nvSpPr>
        <p:spPr>
          <a:xfrm>
            <a:off x="8769467" y="6041794"/>
            <a:ext cx="3217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dirty="0"/>
              <a:t>Захаров Иван,</a:t>
            </a:r>
          </a:p>
          <a:p>
            <a:pPr algn="r"/>
            <a:r>
              <a:rPr lang="ru-RU" dirty="0"/>
              <a:t>ДНК им. В.А. Витязевой</a:t>
            </a:r>
          </a:p>
        </p:txBody>
      </p:sp>
    </p:spTree>
    <p:extLst>
      <p:ext uri="{BB962C8B-B14F-4D97-AF65-F5344CB8AC3E}">
        <p14:creationId xmlns:p14="http://schemas.microsoft.com/office/powerpoint/2010/main" val="1961293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59D2AF-E096-4F8C-A353-D232AEE7E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Появление и развитие языков программирования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1DD157B-5B5D-40DC-B581-E3C1E97775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174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95942C-B8E8-4368-972A-A6F1EC8DE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Определение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6C6841-5D0D-4C33-836C-F1A46F435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50000" algn="just">
              <a:buNone/>
            </a:pPr>
            <a:r>
              <a:rPr lang="ru-RU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Язык программирования 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— формальный язык (это множество конечных слов над дискретным алфавитом), предназначенный для записи компьютерных программ.</a:t>
            </a:r>
          </a:p>
        </p:txBody>
      </p:sp>
      <p:pic>
        <p:nvPicPr>
          <p:cNvPr id="1026" name="Picture 2" descr="Forty Years of Computer Languages: the old FORTRAN">
            <a:extLst>
              <a:ext uri="{FF2B5EF4-FFF2-40B4-BE49-F238E27FC236}">
                <a16:creationId xmlns:a16="http://schemas.microsoft.com/office/drawing/2014/main" id="{C07288DF-CF33-4627-897E-2310E17965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7136" y="2637916"/>
            <a:ext cx="4697639" cy="298183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57ADB45-DC2E-45E1-9EBD-12C72F61C311}"/>
              </a:ext>
            </a:extLst>
          </p:cNvPr>
          <p:cNvSpPr txBox="1"/>
          <p:nvPr/>
        </p:nvSpPr>
        <p:spPr>
          <a:xfrm>
            <a:off x="1084631" y="3228945"/>
            <a:ext cx="51411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1950-</a:t>
            </a: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 начало зарождения языка 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Fortran</a:t>
            </a:r>
            <a:endParaRPr lang="ru-RU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D43E7C0C-97B6-4F7E-A9F9-0A95990891E7}"/>
              </a:ext>
            </a:extLst>
          </p:cNvPr>
          <p:cNvCxnSpPr>
            <a:cxnSpLocks/>
            <a:stCxn id="4" idx="3"/>
            <a:endCxn id="1026" idx="1"/>
          </p:cNvCxnSpPr>
          <p:nvPr/>
        </p:nvCxnSpPr>
        <p:spPr>
          <a:xfrm>
            <a:off x="6225782" y="3429000"/>
            <a:ext cx="611354" cy="699834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7099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024A80-B71D-4299-8981-9CACD12F9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Ассемблер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71E457-2350-467B-A46E-EDC64B0022FE}"/>
              </a:ext>
            </a:extLst>
          </p:cNvPr>
          <p:cNvSpPr txBox="1"/>
          <p:nvPr/>
        </p:nvSpPr>
        <p:spPr>
          <a:xfrm>
            <a:off x="765068" y="1317096"/>
            <a:ext cx="11212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Основной задачей ассемблера является </a:t>
            </a:r>
            <a:r>
              <a:rPr lang="ru-RU" sz="24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перевод (трансляция) команд в машинный код</a:t>
            </a:r>
            <a:r>
              <a:rPr lang="ru-RU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  <a:endParaRPr lang="ru-RU" sz="24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A3B85E-925E-4456-8197-863EDCC8B727}"/>
              </a:ext>
            </a:extLst>
          </p:cNvPr>
          <p:cNvSpPr txBox="1"/>
          <p:nvPr/>
        </p:nvSpPr>
        <p:spPr>
          <a:xfrm>
            <a:off x="5655476" y="3429000"/>
            <a:ext cx="14590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Минусы</a:t>
            </a:r>
            <a:r>
              <a:rPr lang="en-US" sz="2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</a:t>
            </a:r>
            <a:endParaRPr lang="ru-RU" sz="24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58A453-0B34-4B67-824C-6B30ADC9D2E4}"/>
              </a:ext>
            </a:extLst>
          </p:cNvPr>
          <p:cNvSpPr txBox="1"/>
          <p:nvPr/>
        </p:nvSpPr>
        <p:spPr>
          <a:xfrm>
            <a:off x="765068" y="4090737"/>
            <a:ext cx="63626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Высокий уровень квалификации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Отсутствие какой-либо кроссплатформенности.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B5D47207-59A5-4432-B64C-1F4146533F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6371" y="2505151"/>
            <a:ext cx="10530012" cy="1109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358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024A80-B71D-4299-8981-9CACD12F9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Высокоуровневые ЯП</a:t>
            </a:r>
          </a:p>
        </p:txBody>
      </p:sp>
      <p:sp>
        <p:nvSpPr>
          <p:cNvPr id="10" name="Объект 9">
            <a:extLst>
              <a:ext uri="{FF2B5EF4-FFF2-40B4-BE49-F238E27FC236}">
                <a16:creationId xmlns:a16="http://schemas.microsoft.com/office/drawing/2014/main" id="{B6CBE5E2-8BE6-44A1-8B36-65E2E06487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50000" algn="just">
              <a:buNone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Высокоуровневые ЯП позволяют достичь </a:t>
            </a:r>
            <a:r>
              <a:rPr lang="ru-RU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платформенной независимости 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алгоритмов.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450000" algn="just">
              <a:buNone/>
            </a:pPr>
            <a:endParaRPr lang="ru-RU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algn="just">
              <a:buNone/>
            </a:pPr>
            <a:endParaRPr lang="ru-RU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algn="ctr">
              <a:buNone/>
            </a:pPr>
            <a:endParaRPr lang="ru-RU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algn="ctr">
              <a:buNone/>
            </a:pPr>
            <a:endParaRPr lang="ru-RU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algn="ctr">
              <a:buNone/>
            </a:pPr>
            <a:endParaRPr lang="ru-RU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algn="ctr">
              <a:buNone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Способы перевода в машинный код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</a:t>
            </a:r>
            <a:endParaRPr lang="ru-RU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F49DF5F9-151C-4EAF-A93D-9D989DA37F58}"/>
              </a:ext>
            </a:extLst>
          </p:cNvPr>
          <p:cNvCxnSpPr>
            <a:cxnSpLocks/>
            <a:endCxn id="21" idx="0"/>
          </p:cNvCxnSpPr>
          <p:nvPr/>
        </p:nvCxnSpPr>
        <p:spPr>
          <a:xfrm flipH="1">
            <a:off x="2780046" y="4656569"/>
            <a:ext cx="3510518" cy="593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D820677E-C5B8-4070-A962-D36B16BA816C}"/>
              </a:ext>
            </a:extLst>
          </p:cNvPr>
          <p:cNvCxnSpPr>
            <a:cxnSpLocks/>
            <a:endCxn id="22" idx="0"/>
          </p:cNvCxnSpPr>
          <p:nvPr/>
        </p:nvCxnSpPr>
        <p:spPr>
          <a:xfrm>
            <a:off x="6290561" y="4656569"/>
            <a:ext cx="3380732" cy="593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D63F5B72-F8A4-44F5-AFF9-3E3F513697FC}"/>
              </a:ext>
            </a:extLst>
          </p:cNvPr>
          <p:cNvSpPr txBox="1"/>
          <p:nvPr/>
        </p:nvSpPr>
        <p:spPr>
          <a:xfrm>
            <a:off x="1998422" y="5250419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Компиляция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88D0D1E-0E70-479A-AB3B-727531AD5F0B}"/>
              </a:ext>
            </a:extLst>
          </p:cNvPr>
          <p:cNvSpPr txBox="1"/>
          <p:nvPr/>
        </p:nvSpPr>
        <p:spPr>
          <a:xfrm>
            <a:off x="8740589" y="5250419"/>
            <a:ext cx="1861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Интерпретация</a:t>
            </a:r>
          </a:p>
        </p:txBody>
      </p:sp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3DECB8E0-0CE7-4A35-9379-824AC5D263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806" y="2703510"/>
            <a:ext cx="10265297" cy="1081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164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024A80-B71D-4299-8981-9CACD12F9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Компиляция и интерпретация</a:t>
            </a:r>
          </a:p>
        </p:txBody>
      </p:sp>
      <p:sp>
        <p:nvSpPr>
          <p:cNvPr id="10" name="Объект 9">
            <a:extLst>
              <a:ext uri="{FF2B5EF4-FFF2-40B4-BE49-F238E27FC236}">
                <a16:creationId xmlns:a16="http://schemas.microsoft.com/office/drawing/2014/main" id="{B6CBE5E2-8BE6-44A1-8B36-65E2E06487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50000" algn="just">
              <a:buNone/>
            </a:pPr>
            <a:r>
              <a:rPr lang="ru-RU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Компиляция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— трансляция программы, составленной на исходном языке высокого уровня, в эквивалентную программу на низкоуровневом языке, близком машинному коду.</a:t>
            </a:r>
          </a:p>
          <a:p>
            <a:pPr marL="0" indent="450000" algn="just">
              <a:buNone/>
            </a:pPr>
            <a:endParaRPr lang="ru-RU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450000" algn="just">
              <a:buNone/>
            </a:pPr>
            <a:endParaRPr lang="ru-RU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450000" algn="just">
              <a:buNone/>
            </a:pPr>
            <a:endParaRPr lang="ru-RU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450000" algn="just">
              <a:buNone/>
            </a:pPr>
            <a:endParaRPr lang="ru-RU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450000" algn="just">
              <a:buNone/>
            </a:pPr>
            <a:r>
              <a:rPr lang="ru-RU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Интерпретация — 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пооператорный (покомандный, построчный) анализ, обработка и тут же выполнение исходной программы или запроса.</a:t>
            </a:r>
          </a:p>
          <a:p>
            <a:pPr marL="0" indent="450000" algn="just">
              <a:buNone/>
            </a:pPr>
            <a:endParaRPr lang="ru-RU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450000" algn="just">
              <a:buNone/>
            </a:pPr>
            <a:endParaRPr lang="ru-RU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450000" algn="just">
              <a:buNone/>
            </a:pPr>
            <a:endParaRPr lang="ru-RU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id="{B0A798A4-BFE4-4CD4-BCB2-ED9AC8BD63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4079" y="2483687"/>
            <a:ext cx="9499636" cy="614978"/>
          </a:xfrm>
          <a:prstGeom prst="rect">
            <a:avLst/>
          </a:prstGeom>
        </p:spPr>
      </p:pic>
      <p:pic>
        <p:nvPicPr>
          <p:cNvPr id="11" name="Picture 2">
            <a:extLst>
              <a:ext uri="{FF2B5EF4-FFF2-40B4-BE49-F238E27FC236}">
                <a16:creationId xmlns:a16="http://schemas.microsoft.com/office/drawing/2014/main" id="{55474A45-5F1B-4458-AADC-A7F483BB9E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4079" y="3219636"/>
            <a:ext cx="9600696" cy="608572"/>
          </a:xfrm>
          <a:prstGeom prst="rect">
            <a:avLst/>
          </a:prstGeom>
        </p:spPr>
      </p:pic>
      <p:sp>
        <p:nvSpPr>
          <p:cNvPr id="3" name="Овал 2">
            <a:extLst>
              <a:ext uri="{FF2B5EF4-FFF2-40B4-BE49-F238E27FC236}">
                <a16:creationId xmlns:a16="http://schemas.microsoft.com/office/drawing/2014/main" id="{E2A30547-6CB3-426A-8EA8-13A0DEB007E5}"/>
              </a:ext>
            </a:extLst>
          </p:cNvPr>
          <p:cNvSpPr/>
          <p:nvPr/>
        </p:nvSpPr>
        <p:spPr>
          <a:xfrm>
            <a:off x="1127255" y="2483687"/>
            <a:ext cx="682794" cy="614978"/>
          </a:xfrm>
          <a:prstGeom prst="ellipse">
            <a:avLst/>
          </a:prstGeom>
          <a:solidFill>
            <a:srgbClr val="3389CB"/>
          </a:solidFill>
          <a:ln>
            <a:solidFill>
              <a:srgbClr val="E8E8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BD420418-5937-4748-9CA0-AD0574590968}"/>
              </a:ext>
            </a:extLst>
          </p:cNvPr>
          <p:cNvSpPr/>
          <p:nvPr/>
        </p:nvSpPr>
        <p:spPr>
          <a:xfrm>
            <a:off x="1127255" y="3219636"/>
            <a:ext cx="682794" cy="614978"/>
          </a:xfrm>
          <a:prstGeom prst="ellipse">
            <a:avLst/>
          </a:prstGeom>
          <a:solidFill>
            <a:srgbClr val="3389CB"/>
          </a:solidFill>
          <a:ln>
            <a:solidFill>
              <a:srgbClr val="E8E8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</a:t>
            </a:r>
          </a:p>
        </p:txBody>
      </p:sp>
      <p:pic>
        <p:nvPicPr>
          <p:cNvPr id="14" name="Picture 3">
            <a:extLst>
              <a:ext uri="{FF2B5EF4-FFF2-40B4-BE49-F238E27FC236}">
                <a16:creationId xmlns:a16="http://schemas.microsoft.com/office/drawing/2014/main" id="{B03D1D5C-75A4-4D00-A070-78BB8A1B5D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4915" y="5080215"/>
            <a:ext cx="11065080" cy="53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985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898489-332E-4E31-B0CB-428BE7E8F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Абстракция ЯП</a:t>
            </a:r>
            <a:r>
              <a:rPr lang="en-US" dirty="0"/>
              <a:t>: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6B4E3A2-162D-492C-A1E6-5F2A082EE2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7349" y="2587685"/>
            <a:ext cx="9257302" cy="3333675"/>
          </a:xfrm>
          <a:prstGeom prst="rect">
            <a:avLst/>
          </a:prstGeom>
        </p:spPr>
      </p:pic>
      <p:sp>
        <p:nvSpPr>
          <p:cNvPr id="9" name="Объект 9">
            <a:extLst>
              <a:ext uri="{FF2B5EF4-FFF2-40B4-BE49-F238E27FC236}">
                <a16:creationId xmlns:a16="http://schemas.microsoft.com/office/drawing/2014/main" id="{078129D1-3B80-4CEE-921E-42E6A56E6651}"/>
              </a:ext>
            </a:extLst>
          </p:cNvPr>
          <p:cNvSpPr txBox="1">
            <a:spLocks/>
          </p:cNvSpPr>
          <p:nvPr/>
        </p:nvSpPr>
        <p:spPr>
          <a:xfrm>
            <a:off x="657225" y="1238249"/>
            <a:ext cx="11320461" cy="438626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0000" algn="just">
              <a:buFont typeface="Arial" panose="020B0604020202020204" pitchFamily="34" charset="0"/>
              <a:buNone/>
            </a:pPr>
            <a:r>
              <a:rPr lang="ru-RU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Принцип абстракции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подразумевает исключения из рассмотрения тех элементов, которые в данном случае несущественны для понимания работы этой системы.</a:t>
            </a:r>
          </a:p>
          <a:p>
            <a:pPr marL="0" indent="450000" algn="just">
              <a:buFont typeface="Arial" panose="020B0604020202020204" pitchFamily="34" charset="0"/>
              <a:buNone/>
            </a:pPr>
            <a:endParaRPr lang="ru-RU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3327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ira Code">
      <a:majorFont>
        <a:latin typeface="Fira Code"/>
        <a:ea typeface=""/>
        <a:cs typeface=""/>
      </a:majorFont>
      <a:minorFont>
        <a:latin typeface="Fira Code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160</Words>
  <Application>Microsoft Office PowerPoint</Application>
  <PresentationFormat>Широкоэкранный</PresentationFormat>
  <Paragraphs>34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Fira Code</vt:lpstr>
      <vt:lpstr>Roboto</vt:lpstr>
      <vt:lpstr>Тема Office</vt:lpstr>
      <vt:lpstr>Вводное занятие</vt:lpstr>
      <vt:lpstr>Появление и развитие языков программирования</vt:lpstr>
      <vt:lpstr>Определение {</vt:lpstr>
      <vt:lpstr>Ассемблер {</vt:lpstr>
      <vt:lpstr>Высокоуровневые ЯП</vt:lpstr>
      <vt:lpstr>Компиляция и интерпретация</vt:lpstr>
      <vt:lpstr>Абстракция ЯП: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Ivan Zakharov</dc:creator>
  <cp:lastModifiedBy>Ivan Zakharov</cp:lastModifiedBy>
  <cp:revision>14</cp:revision>
  <dcterms:created xsi:type="dcterms:W3CDTF">2022-07-08T00:38:35Z</dcterms:created>
  <dcterms:modified xsi:type="dcterms:W3CDTF">2022-11-07T21:03:29Z</dcterms:modified>
</cp:coreProperties>
</file>