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0" r:id="rId3"/>
    <p:sldId id="367" r:id="rId4"/>
    <p:sldId id="369" r:id="rId5"/>
    <p:sldId id="368" r:id="rId6"/>
    <p:sldId id="370" r:id="rId7"/>
    <p:sldId id="371" r:id="rId8"/>
    <p:sldId id="372" r:id="rId9"/>
    <p:sldId id="359" r:id="rId10"/>
    <p:sldId id="374" r:id="rId11"/>
    <p:sldId id="376" r:id="rId12"/>
    <p:sldId id="377" r:id="rId13"/>
    <p:sldId id="375" r:id="rId14"/>
    <p:sldId id="3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450456-25E2-428F-9985-84B7C024EF14}">
          <p14:sldIdLst>
            <p14:sldId id="256"/>
            <p14:sldId id="330"/>
            <p14:sldId id="367"/>
            <p14:sldId id="369"/>
            <p14:sldId id="368"/>
            <p14:sldId id="370"/>
            <p14:sldId id="371"/>
            <p14:sldId id="372"/>
            <p14:sldId id="359"/>
            <p14:sldId id="374"/>
            <p14:sldId id="376"/>
            <p14:sldId id="377"/>
            <p14:sldId id="375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A31515"/>
    <a:srgbClr val="FF7C80"/>
    <a:srgbClr val="DAE3F3"/>
    <a:srgbClr val="0000FF"/>
    <a:srgbClr val="647DAB"/>
    <a:srgbClr val="5B9BD5"/>
    <a:srgbClr val="A3A9B1"/>
    <a:srgbClr val="CC9900"/>
    <a:srgbClr val="A93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302" y="78"/>
      </p:cViewPr>
      <p:guideLst>
        <p:guide orient="horz" pos="2296"/>
        <p:guide pos="3840"/>
        <p:guide orient="horz" pos="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6F64-3E69-46B8-BD34-34B6870980F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4019-4F2E-4447-8AB4-A23EB8BC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9F0CF-6DEC-47DE-A50A-E86CA3058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577" y="2002972"/>
            <a:ext cx="8072846" cy="16981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4531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3D0FE2-960B-43A3-BDB0-91AB3C1EF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577" y="3797084"/>
            <a:ext cx="8072845" cy="95696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82B5-1CA5-4BD5-AC13-C7D7CEB2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469E5-3515-4EA7-B435-41ACB8D5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5BF1C-E181-48C2-AB9F-5773AFE9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540E8E-E825-4B6B-A1D6-A4FD8B6A7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3D5158-0627-413A-BBC6-FF7D194D4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25F3BE-DCF5-4F95-9329-86107DB3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671-5ED9-4FDF-9A7D-CAB381197EC8}" type="datetime4">
              <a:rPr lang="ru-RU" smtClean="0"/>
              <a:t>4 апреля 2023 г.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671BD-FF84-4CF5-A5C2-A7E92CA0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F7E2F4-2C5F-476C-AAB1-195A5AA4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50EEE-8EEF-4878-A710-5B1A9A94B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E7AE8D-1041-41A6-8AB0-D6F6BAD8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30D-6CCF-4EBC-AAE7-67C4451EDAC7}" type="datetime4">
              <a:rPr lang="ru-RU" smtClean="0"/>
              <a:t>4 апреля 2023 г.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C415A6-F716-43F5-9659-50A1B3CB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CB9D-5094-4B1C-B4F4-E6AB5003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4D848-E97E-476C-9C26-E142752A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1BD6-082D-438C-A624-A0266A719441}" type="datetime4">
              <a:rPr lang="ru-RU" smtClean="0"/>
              <a:t>4 апреля 2023 г.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3B523D-2671-4EAA-B7BF-F0B73088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1A112-AE6B-4C64-9A9D-F3BE800A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18EA8-3E6A-4D6C-BF83-E6F2D3CB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A137F-A538-4BDD-80C5-BC385038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288DA0-C72B-4612-806A-EA2808C4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FA259-221D-4396-BA66-1A354692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EFAC-79DE-428D-9E3B-A29FFF3FDD3B}" type="datetime4">
              <a:rPr lang="ru-RU" smtClean="0"/>
              <a:t>4 апреля 2023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E1E40-606A-46C3-B311-EB70027F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3CCB6-4A0F-4895-9963-C46AEFF8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7801-FB01-4148-B3F8-BF33BC4D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FFF9AE-557B-4C0C-A688-8DD20FC5F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A3E0D-380F-4489-A664-C8625B14D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5783B-AAAF-45F8-9391-A6D7BCEF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F6B9-4330-4193-9DB5-9F7356A5559C}" type="datetime4">
              <a:rPr lang="ru-RU" smtClean="0"/>
              <a:t>4 апреля 2023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D112E-5DDF-4F96-9398-86C70541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934C4-7528-4195-8219-D46AD271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A7A08-61E2-4A58-A2A9-A629C6D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186DE-0A5B-4D1A-AB27-050FEF73A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6AEFF-C095-4446-86B4-6C3A47FE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3E3-596D-41C9-B623-506FD5C770D5}" type="datetime4">
              <a:rPr lang="ru-RU" smtClean="0"/>
              <a:t>4 апреля 2023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FE2-0E9F-41A5-9169-067EE44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9449B-68B7-44FE-AE75-9520FC6C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15AF84-FD63-4CBE-812E-BF1EA1571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0579"/>
            <a:ext cx="2628900" cy="5346384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8C4ABE-CD24-4C68-A3B0-54389E965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0579"/>
            <a:ext cx="7734300" cy="53463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BD79B-EF67-4174-B24F-901AB19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F84-7B48-4CD3-8DA6-BD0717A030D0}" type="datetime4">
              <a:rPr lang="ru-RU" smtClean="0"/>
              <a:t>4 апреля 2023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6B22D-B7F1-416F-9AAD-610A83B5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FC9F7-8D75-41AB-9175-883858E0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4DDC-ADD0-4C4A-BE20-20554FF63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EF4D1-A94C-48A1-BE16-BB4A4406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68178-2C86-47DE-A623-2A32A354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70CF-2BF4-4AFD-9513-34FE942CE01D}" type="datetime4">
              <a:rPr lang="ru-RU" smtClean="0"/>
              <a:t>4 апреля 2023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E16FF-9EAD-4DF4-95BA-C013605C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47978-48C9-4D25-9472-450BD1A4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5A90-9F37-4C10-9C8C-E62714C16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EE147-3877-4A46-B7AC-02BF433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4 апреля 2023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953CBC-A32C-4DF4-B416-6D0E0DFF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13334E-D430-45B9-8E44-547DB681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67CE6-6B46-4FE9-82AE-DDD17B6AC45A}"/>
              </a:ext>
            </a:extLst>
          </p:cNvPr>
          <p:cNvSpPr txBox="1"/>
          <p:nvPr userDrawn="1"/>
        </p:nvSpPr>
        <p:spPr>
          <a:xfrm>
            <a:off x="1058139" y="1366925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42A37-7308-489B-98C3-2E78DC7131E3}"/>
              </a:ext>
            </a:extLst>
          </p:cNvPr>
          <p:cNvSpPr txBox="1"/>
          <p:nvPr userDrawn="1"/>
        </p:nvSpPr>
        <p:spPr>
          <a:xfrm>
            <a:off x="2503716" y="2813838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4A9A-BA6B-4580-9A0F-255DEFCF6525}"/>
              </a:ext>
            </a:extLst>
          </p:cNvPr>
          <p:cNvSpPr txBox="1"/>
          <p:nvPr userDrawn="1"/>
        </p:nvSpPr>
        <p:spPr>
          <a:xfrm>
            <a:off x="3944983" y="4249784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4F2A6-3CDF-484A-A719-C1E3E914562E}"/>
              </a:ext>
            </a:extLst>
          </p:cNvPr>
          <p:cNvSpPr txBox="1"/>
          <p:nvPr userDrawn="1"/>
        </p:nvSpPr>
        <p:spPr>
          <a:xfrm>
            <a:off x="1785255" y="142848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808086"/>
                </a:solidFill>
                <a:latin typeface="+mj-lt"/>
              </a:rPr>
              <a:t>Заголовок</a:t>
            </a:r>
            <a:endParaRPr lang="en-US" sz="2000" dirty="0">
              <a:solidFill>
                <a:srgbClr val="808086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750C3-5637-483F-AB29-1E0327F4347A}"/>
              </a:ext>
            </a:extLst>
          </p:cNvPr>
          <p:cNvSpPr txBox="1"/>
          <p:nvPr userDrawn="1"/>
        </p:nvSpPr>
        <p:spPr>
          <a:xfrm>
            <a:off x="3222798" y="2875393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D20DB-0385-49AD-BF90-5B94922782D9}"/>
              </a:ext>
            </a:extLst>
          </p:cNvPr>
          <p:cNvSpPr txBox="1"/>
          <p:nvPr userDrawn="1"/>
        </p:nvSpPr>
        <p:spPr>
          <a:xfrm>
            <a:off x="4664020" y="431133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372D3-924A-44A5-960A-4B01B70641C1}"/>
              </a:ext>
            </a:extLst>
          </p:cNvPr>
          <p:cNvSpPr txBox="1"/>
          <p:nvPr userDrawn="1"/>
        </p:nvSpPr>
        <p:spPr>
          <a:xfrm>
            <a:off x="1780901" y="1884383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016B0-C0E4-4AC8-BE04-EE086888D3EF}"/>
              </a:ext>
            </a:extLst>
          </p:cNvPr>
          <p:cNvSpPr txBox="1"/>
          <p:nvPr userDrawn="1"/>
        </p:nvSpPr>
        <p:spPr>
          <a:xfrm>
            <a:off x="3222798" y="3325909"/>
            <a:ext cx="503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8E12D-93E4-4242-96A7-34D21BD95382}"/>
              </a:ext>
            </a:extLst>
          </p:cNvPr>
          <p:cNvSpPr txBox="1"/>
          <p:nvPr userDrawn="1"/>
        </p:nvSpPr>
        <p:spPr>
          <a:xfrm>
            <a:off x="4664019" y="4767435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B8C10-BA5F-4C14-8943-650B325F9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10" y="667698"/>
            <a:ext cx="6895462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r>
              <a:rPr lang="en-US" dirty="0"/>
              <a:t>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1DD07-E292-4BEB-A16E-13A79AE8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4 апреля 2023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2866E4-2555-4EAA-9E33-5A979238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9D5696-B2D6-4F98-99BB-16C307A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 descr="Ученый, просматривающий результаты ДНК-теста на экране компьютера в лаборатории">
            <a:extLst>
              <a:ext uri="{FF2B5EF4-FFF2-40B4-BE49-F238E27FC236}">
                <a16:creationId xmlns:a16="http://schemas.microsoft.com/office/drawing/2014/main" id="{6B1DB93B-57F8-4C70-BF61-20BA03F6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1847"/>
          <a:stretch/>
        </p:blipFill>
        <p:spPr>
          <a:xfrm>
            <a:off x="7682023" y="1313829"/>
            <a:ext cx="4173279" cy="4035057"/>
          </a:xfrm>
          <a:prstGeom prst="round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0AA4B81-CE5D-4B09-8305-D1936F237FEB}"/>
              </a:ext>
            </a:extLst>
          </p:cNvPr>
          <p:cNvGrpSpPr/>
          <p:nvPr userDrawn="1"/>
        </p:nvGrpSpPr>
        <p:grpSpPr>
          <a:xfrm>
            <a:off x="7612912" y="-1499334"/>
            <a:ext cx="6165492" cy="6922647"/>
            <a:chOff x="7612912" y="-1255494"/>
            <a:chExt cx="6165492" cy="69226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4642B6-F895-40EE-9179-F8BA91F1A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8187">
              <a:off x="10315189" y="-1255494"/>
              <a:ext cx="3463215" cy="3463215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EED3459C-B2FC-4133-881C-9B7F5EEDA12D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3DB20D3-800C-433C-9957-A055A9092E4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234057" y="675722"/>
              <a:ext cx="148314" cy="80752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2368146F-F788-49A4-9E71-4E933EBD85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427619" y="1369219"/>
              <a:ext cx="78582" cy="140494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B8462C0C-C0E7-4AE6-8F29-61D85C5456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575312" y="916781"/>
              <a:ext cx="428847" cy="663179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72D7138-E437-42AA-A14D-AEC8D47B1A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722147" y="1248370"/>
              <a:ext cx="282012" cy="434891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82C3C349-49FD-4FC9-8356-0FCCAEF16E0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863154" y="1883569"/>
              <a:ext cx="141005" cy="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Объект 2">
            <a:extLst>
              <a:ext uri="{FF2B5EF4-FFF2-40B4-BE49-F238E27FC236}">
                <a16:creationId xmlns:a16="http://schemas.microsoft.com/office/drawing/2014/main" id="{8E550228-909A-4E05-A01A-49155CDC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238249"/>
            <a:ext cx="6762746" cy="43862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71FBE0-ED7E-4F01-BAD0-53010F3923DD}"/>
              </a:ext>
            </a:extLst>
          </p:cNvPr>
          <p:cNvSpPr/>
          <p:nvPr userDrawn="1"/>
        </p:nvSpPr>
        <p:spPr>
          <a:xfrm>
            <a:off x="7682023" y="0"/>
            <a:ext cx="4509977" cy="593271"/>
          </a:xfrm>
          <a:prstGeom prst="rect">
            <a:avLst/>
          </a:prstGeom>
          <a:solidFill>
            <a:srgbClr val="F1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1C3F0-4E3B-4A04-8F7F-C74E36440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25B1B4-277B-46E8-B948-18F3BE4D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4 апреля 2023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73482-AB87-465A-B2D4-D3401120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CDDA54-3751-428E-964D-79B409A9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ABC6596-1A50-4065-9537-975BE677F227}"/>
              </a:ext>
            </a:extLst>
          </p:cNvPr>
          <p:cNvGrpSpPr/>
          <p:nvPr userDrawn="1"/>
        </p:nvGrpSpPr>
        <p:grpSpPr>
          <a:xfrm>
            <a:off x="831112" y="1272659"/>
            <a:ext cx="2230414" cy="2156341"/>
            <a:chOff x="7612912" y="1488558"/>
            <a:chExt cx="4322136" cy="4178595"/>
          </a:xfrm>
        </p:grpSpPr>
        <p:pic>
          <p:nvPicPr>
            <p:cNvPr id="8" name="Рисунок 7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93EEF87D-8154-471F-95AB-B1892C381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51F2645-BAE6-40E5-883D-BAEC72469171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E10381B-35E8-4CB8-995E-FCA53087089A}"/>
              </a:ext>
            </a:extLst>
          </p:cNvPr>
          <p:cNvGrpSpPr/>
          <p:nvPr userDrawn="1"/>
        </p:nvGrpSpPr>
        <p:grpSpPr>
          <a:xfrm>
            <a:off x="9747271" y="3584381"/>
            <a:ext cx="2230414" cy="2156341"/>
            <a:chOff x="7612912" y="1488558"/>
            <a:chExt cx="4322136" cy="4178595"/>
          </a:xfrm>
        </p:grpSpPr>
        <p:pic>
          <p:nvPicPr>
            <p:cNvPr id="19" name="Рисунок 18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6541CD8B-87A8-4C82-A5DA-8C868B271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A526757-FD7B-4BEF-A94C-8817770CD67F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Объект 2">
            <a:extLst>
              <a:ext uri="{FF2B5EF4-FFF2-40B4-BE49-F238E27FC236}">
                <a16:creationId xmlns:a16="http://schemas.microsoft.com/office/drawing/2014/main" id="{BADA7D92-4DE7-4AE8-A92E-CADFCB986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399" y="1308323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6FA1A41A-FD1B-4BD0-A83B-428CBAA69A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1112" y="3620045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848F-80C0-4EFB-9741-71E395E94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B83D05-2AAF-47BE-9DBD-CFC98AD0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4 апреля 2023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5CC93E-99D2-463F-9E06-6F97D771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411CD6-CFC4-4C74-9427-EB464D94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E0A574C-2929-475A-A0DA-4F781259796A}"/>
              </a:ext>
            </a:extLst>
          </p:cNvPr>
          <p:cNvGrpSpPr/>
          <p:nvPr userDrawn="1"/>
        </p:nvGrpSpPr>
        <p:grpSpPr>
          <a:xfrm>
            <a:off x="1092140" y="1498052"/>
            <a:ext cx="578325" cy="487500"/>
            <a:chOff x="918223" y="1427900"/>
            <a:chExt cx="578325" cy="487500"/>
          </a:xfrm>
        </p:grpSpPr>
        <p:grpSp>
          <p:nvGrpSpPr>
            <p:cNvPr id="14" name="Google Shape;724;p36">
              <a:extLst>
                <a:ext uri="{FF2B5EF4-FFF2-40B4-BE49-F238E27FC236}">
                  <a16:creationId xmlns:a16="http://schemas.microsoft.com/office/drawing/2014/main" id="{5BD70AB2-827E-4389-85A8-1A95AF37E53F}"/>
                </a:ext>
              </a:extLst>
            </p:cNvPr>
            <p:cNvGrpSpPr/>
            <p:nvPr userDrawn="1"/>
          </p:nvGrpSpPr>
          <p:grpSpPr>
            <a:xfrm>
              <a:off x="1025350" y="1488772"/>
              <a:ext cx="365741" cy="365755"/>
              <a:chOff x="5165638" y="1291400"/>
              <a:chExt cx="431400" cy="431875"/>
            </a:xfrm>
          </p:grpSpPr>
          <p:sp>
            <p:nvSpPr>
              <p:cNvPr id="15" name="Google Shape;725;p36">
                <a:extLst>
                  <a:ext uri="{FF2B5EF4-FFF2-40B4-BE49-F238E27FC236}">
                    <a16:creationId xmlns:a16="http://schemas.microsoft.com/office/drawing/2014/main" id="{D18F72DF-3F8B-427B-BD38-253379E77B4A}"/>
                  </a:ext>
                </a:extLst>
              </p:cNvPr>
              <p:cNvSpPr/>
              <p:nvPr/>
            </p:nvSpPr>
            <p:spPr>
              <a:xfrm>
                <a:off x="5173688" y="1299925"/>
                <a:ext cx="4148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10108" extrusionOk="0">
                    <a:moveTo>
                      <a:pt x="8998" y="1"/>
                    </a:moveTo>
                    <a:cubicBezTo>
                      <a:pt x="8970" y="1"/>
                      <a:pt x="8941" y="1"/>
                      <a:pt x="8912" y="1"/>
                    </a:cubicBezTo>
                    <a:cubicBezTo>
                      <a:pt x="6789" y="20"/>
                      <a:pt x="4911" y="1423"/>
                      <a:pt x="4324" y="3471"/>
                    </a:cubicBezTo>
                    <a:cubicBezTo>
                      <a:pt x="4039" y="3395"/>
                      <a:pt x="3755" y="3376"/>
                      <a:pt x="3470" y="3376"/>
                    </a:cubicBezTo>
                    <a:cubicBezTo>
                      <a:pt x="1612" y="3376"/>
                      <a:pt x="0" y="4874"/>
                      <a:pt x="0" y="6752"/>
                    </a:cubicBezTo>
                    <a:cubicBezTo>
                      <a:pt x="0" y="8610"/>
                      <a:pt x="1612" y="10108"/>
                      <a:pt x="3470" y="10108"/>
                    </a:cubicBezTo>
                    <a:lnTo>
                      <a:pt x="13122" y="10108"/>
                    </a:lnTo>
                    <a:cubicBezTo>
                      <a:pt x="14980" y="10108"/>
                      <a:pt x="16592" y="8610"/>
                      <a:pt x="16592" y="6752"/>
                    </a:cubicBezTo>
                    <a:cubicBezTo>
                      <a:pt x="16592" y="5045"/>
                      <a:pt x="15245" y="3642"/>
                      <a:pt x="13596" y="3395"/>
                    </a:cubicBezTo>
                    <a:lnTo>
                      <a:pt x="13596" y="3376"/>
                    </a:lnTo>
                    <a:cubicBezTo>
                      <a:pt x="12960" y="1375"/>
                      <a:pt x="11105" y="1"/>
                      <a:pt x="89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26;p36">
                <a:extLst>
                  <a:ext uri="{FF2B5EF4-FFF2-40B4-BE49-F238E27FC236}">
                    <a16:creationId xmlns:a16="http://schemas.microsoft.com/office/drawing/2014/main" id="{191C2AA6-110F-4F1F-912A-F9F62F670B1B}"/>
                  </a:ext>
                </a:extLst>
              </p:cNvPr>
              <p:cNvSpPr/>
              <p:nvPr/>
            </p:nvSpPr>
            <p:spPr>
              <a:xfrm>
                <a:off x="5313538" y="1485300"/>
                <a:ext cx="135125" cy="229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178" extrusionOk="0">
                    <a:moveTo>
                      <a:pt x="2693" y="0"/>
                    </a:moveTo>
                    <a:lnTo>
                      <a:pt x="0" y="4039"/>
                    </a:lnTo>
                    <a:lnTo>
                      <a:pt x="1688" y="4039"/>
                    </a:lnTo>
                    <a:lnTo>
                      <a:pt x="1688" y="9178"/>
                    </a:lnTo>
                    <a:lnTo>
                      <a:pt x="3717" y="9178"/>
                    </a:lnTo>
                    <a:lnTo>
                      <a:pt x="3717" y="4039"/>
                    </a:lnTo>
                    <a:lnTo>
                      <a:pt x="5404" y="4039"/>
                    </a:lnTo>
                    <a:lnTo>
                      <a:pt x="2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27;p36">
                <a:extLst>
                  <a:ext uri="{FF2B5EF4-FFF2-40B4-BE49-F238E27FC236}">
                    <a16:creationId xmlns:a16="http://schemas.microsoft.com/office/drawing/2014/main" id="{16A354F1-F74B-4DC2-94C3-BB3695AE85D8}"/>
                  </a:ext>
                </a:extLst>
              </p:cNvPr>
              <p:cNvSpPr/>
              <p:nvPr/>
            </p:nvSpPr>
            <p:spPr>
              <a:xfrm>
                <a:off x="5406438" y="1426525"/>
                <a:ext cx="199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6" extrusionOk="0">
                    <a:moveTo>
                      <a:pt x="437" y="0"/>
                    </a:moveTo>
                    <a:cubicBezTo>
                      <a:pt x="133" y="0"/>
                      <a:pt x="1" y="360"/>
                      <a:pt x="209" y="569"/>
                    </a:cubicBezTo>
                    <a:cubicBezTo>
                      <a:pt x="282" y="635"/>
                      <a:pt x="368" y="665"/>
                      <a:pt x="451" y="665"/>
                    </a:cubicBezTo>
                    <a:cubicBezTo>
                      <a:pt x="630" y="665"/>
                      <a:pt x="797" y="529"/>
                      <a:pt x="797" y="322"/>
                    </a:cubicBezTo>
                    <a:cubicBezTo>
                      <a:pt x="778" y="133"/>
                      <a:pt x="645" y="0"/>
                      <a:pt x="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8;p36">
                <a:extLst>
                  <a:ext uri="{FF2B5EF4-FFF2-40B4-BE49-F238E27FC236}">
                    <a16:creationId xmlns:a16="http://schemas.microsoft.com/office/drawing/2014/main" id="{A080B1F7-A3BB-4E9A-9BA5-CEDA2AD6CCA2}"/>
                  </a:ext>
                </a:extLst>
              </p:cNvPr>
              <p:cNvSpPr/>
              <p:nvPr/>
            </p:nvSpPr>
            <p:spPr>
              <a:xfrm>
                <a:off x="5165638" y="1291400"/>
                <a:ext cx="431400" cy="431875"/>
              </a:xfrm>
              <a:custGeom>
                <a:avLst/>
                <a:gdLst/>
                <a:ahLst/>
                <a:cxnLst/>
                <a:rect l="l" t="t" r="r" b="b"/>
                <a:pathLst>
                  <a:path w="17256" h="17275" extrusionOk="0">
                    <a:moveTo>
                      <a:pt x="9287" y="680"/>
                    </a:moveTo>
                    <a:cubicBezTo>
                      <a:pt x="10957" y="680"/>
                      <a:pt x="12629" y="1572"/>
                      <a:pt x="13425" y="3376"/>
                    </a:cubicBezTo>
                    <a:cubicBezTo>
                      <a:pt x="12439" y="3376"/>
                      <a:pt x="11491" y="3774"/>
                      <a:pt x="10808" y="4457"/>
                    </a:cubicBezTo>
                    <a:cubicBezTo>
                      <a:pt x="10522" y="4700"/>
                      <a:pt x="10754" y="5062"/>
                      <a:pt x="11024" y="5062"/>
                    </a:cubicBezTo>
                    <a:cubicBezTo>
                      <a:pt x="11111" y="5062"/>
                      <a:pt x="11203" y="5024"/>
                      <a:pt x="11282" y="4931"/>
                    </a:cubicBezTo>
                    <a:cubicBezTo>
                      <a:pt x="11851" y="4362"/>
                      <a:pt x="12609" y="4040"/>
                      <a:pt x="13406" y="4040"/>
                    </a:cubicBezTo>
                    <a:cubicBezTo>
                      <a:pt x="13558" y="4040"/>
                      <a:pt x="13709" y="4059"/>
                      <a:pt x="13842" y="4078"/>
                    </a:cubicBezTo>
                    <a:cubicBezTo>
                      <a:pt x="15378" y="4248"/>
                      <a:pt x="16553" y="5538"/>
                      <a:pt x="16591" y="7093"/>
                    </a:cubicBezTo>
                    <a:cubicBezTo>
                      <a:pt x="16591" y="8723"/>
                      <a:pt x="15169" y="10126"/>
                      <a:pt x="13444" y="10126"/>
                    </a:cubicBezTo>
                    <a:lnTo>
                      <a:pt x="10600" y="10126"/>
                    </a:lnTo>
                    <a:lnTo>
                      <a:pt x="8912" y="7567"/>
                    </a:lnTo>
                    <a:cubicBezTo>
                      <a:pt x="8836" y="7472"/>
                      <a:pt x="8727" y="7424"/>
                      <a:pt x="8620" y="7424"/>
                    </a:cubicBezTo>
                    <a:cubicBezTo>
                      <a:pt x="8514" y="7424"/>
                      <a:pt x="8409" y="7472"/>
                      <a:pt x="8343" y="7567"/>
                    </a:cubicBezTo>
                    <a:lnTo>
                      <a:pt x="6637" y="10126"/>
                    </a:lnTo>
                    <a:lnTo>
                      <a:pt x="3792" y="10126"/>
                    </a:lnTo>
                    <a:cubicBezTo>
                      <a:pt x="2105" y="10126"/>
                      <a:pt x="664" y="8723"/>
                      <a:pt x="664" y="7093"/>
                    </a:cubicBezTo>
                    <a:cubicBezTo>
                      <a:pt x="664" y="5443"/>
                      <a:pt x="2086" y="4040"/>
                      <a:pt x="3792" y="4040"/>
                    </a:cubicBezTo>
                    <a:cubicBezTo>
                      <a:pt x="4608" y="4059"/>
                      <a:pt x="5366" y="4362"/>
                      <a:pt x="5935" y="4931"/>
                    </a:cubicBezTo>
                    <a:cubicBezTo>
                      <a:pt x="6009" y="5024"/>
                      <a:pt x="6099" y="5062"/>
                      <a:pt x="6185" y="5062"/>
                    </a:cubicBezTo>
                    <a:cubicBezTo>
                      <a:pt x="6452" y="5062"/>
                      <a:pt x="6695" y="4700"/>
                      <a:pt x="6409" y="4457"/>
                    </a:cubicBezTo>
                    <a:cubicBezTo>
                      <a:pt x="6030" y="4078"/>
                      <a:pt x="5556" y="3793"/>
                      <a:pt x="5044" y="3604"/>
                    </a:cubicBezTo>
                    <a:cubicBezTo>
                      <a:pt x="5782" y="1662"/>
                      <a:pt x="7534" y="680"/>
                      <a:pt x="9287" y="680"/>
                    </a:cubicBezTo>
                    <a:close/>
                    <a:moveTo>
                      <a:pt x="8628" y="8363"/>
                    </a:moveTo>
                    <a:lnTo>
                      <a:pt x="10694" y="11473"/>
                    </a:lnTo>
                    <a:lnTo>
                      <a:pt x="9633" y="11473"/>
                    </a:lnTo>
                    <a:cubicBezTo>
                      <a:pt x="9443" y="11473"/>
                      <a:pt x="9291" y="11624"/>
                      <a:pt x="9291" y="11795"/>
                    </a:cubicBezTo>
                    <a:lnTo>
                      <a:pt x="9291" y="16592"/>
                    </a:lnTo>
                    <a:lnTo>
                      <a:pt x="7945" y="16592"/>
                    </a:lnTo>
                    <a:lnTo>
                      <a:pt x="7945" y="11795"/>
                    </a:lnTo>
                    <a:cubicBezTo>
                      <a:pt x="7945" y="11624"/>
                      <a:pt x="7793" y="11473"/>
                      <a:pt x="7604" y="11473"/>
                    </a:cubicBezTo>
                    <a:lnTo>
                      <a:pt x="6561" y="11473"/>
                    </a:lnTo>
                    <a:lnTo>
                      <a:pt x="8628" y="8363"/>
                    </a:lnTo>
                    <a:close/>
                    <a:moveTo>
                      <a:pt x="9298" y="1"/>
                    </a:moveTo>
                    <a:cubicBezTo>
                      <a:pt x="7268" y="1"/>
                      <a:pt x="5241" y="1143"/>
                      <a:pt x="4418" y="3433"/>
                    </a:cubicBezTo>
                    <a:cubicBezTo>
                      <a:pt x="4210" y="3395"/>
                      <a:pt x="4001" y="3376"/>
                      <a:pt x="3811" y="3376"/>
                    </a:cubicBezTo>
                    <a:cubicBezTo>
                      <a:pt x="1801" y="3376"/>
                      <a:pt x="0" y="5007"/>
                      <a:pt x="0" y="7093"/>
                    </a:cubicBezTo>
                    <a:cubicBezTo>
                      <a:pt x="0" y="9159"/>
                      <a:pt x="1801" y="10790"/>
                      <a:pt x="3811" y="10790"/>
                    </a:cubicBezTo>
                    <a:lnTo>
                      <a:pt x="6200" y="10790"/>
                    </a:lnTo>
                    <a:lnTo>
                      <a:pt x="5651" y="11624"/>
                    </a:lnTo>
                    <a:cubicBezTo>
                      <a:pt x="5499" y="11833"/>
                      <a:pt x="5651" y="12136"/>
                      <a:pt x="5916" y="12136"/>
                    </a:cubicBezTo>
                    <a:lnTo>
                      <a:pt x="7262" y="12136"/>
                    </a:lnTo>
                    <a:lnTo>
                      <a:pt x="7262" y="16934"/>
                    </a:lnTo>
                    <a:cubicBezTo>
                      <a:pt x="7262" y="17123"/>
                      <a:pt x="7414" y="17256"/>
                      <a:pt x="7604" y="17275"/>
                    </a:cubicBezTo>
                    <a:lnTo>
                      <a:pt x="9633" y="17275"/>
                    </a:lnTo>
                    <a:cubicBezTo>
                      <a:pt x="9803" y="17256"/>
                      <a:pt x="9955" y="17123"/>
                      <a:pt x="9955" y="16934"/>
                    </a:cubicBezTo>
                    <a:lnTo>
                      <a:pt x="9955" y="12136"/>
                    </a:lnTo>
                    <a:lnTo>
                      <a:pt x="11320" y="12136"/>
                    </a:lnTo>
                    <a:cubicBezTo>
                      <a:pt x="11328" y="12137"/>
                      <a:pt x="11336" y="12137"/>
                      <a:pt x="11344" y="12137"/>
                    </a:cubicBezTo>
                    <a:cubicBezTo>
                      <a:pt x="11595" y="12137"/>
                      <a:pt x="11752" y="11845"/>
                      <a:pt x="11605" y="11624"/>
                    </a:cubicBezTo>
                    <a:lnTo>
                      <a:pt x="11055" y="10790"/>
                    </a:lnTo>
                    <a:lnTo>
                      <a:pt x="13444" y="10790"/>
                    </a:lnTo>
                    <a:cubicBezTo>
                      <a:pt x="15454" y="10790"/>
                      <a:pt x="17255" y="9159"/>
                      <a:pt x="17255" y="7093"/>
                    </a:cubicBezTo>
                    <a:cubicBezTo>
                      <a:pt x="17217" y="5310"/>
                      <a:pt x="15947" y="3793"/>
                      <a:pt x="14202" y="3452"/>
                    </a:cubicBezTo>
                    <a:cubicBezTo>
                      <a:pt x="13376" y="1153"/>
                      <a:pt x="11335" y="1"/>
                      <a:pt x="9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763;p36">
              <a:extLst>
                <a:ext uri="{FF2B5EF4-FFF2-40B4-BE49-F238E27FC236}">
                  <a16:creationId xmlns:a16="http://schemas.microsoft.com/office/drawing/2014/main" id="{AC8FCA54-76A3-4C2E-AE56-D37FFE19D151}"/>
                </a:ext>
              </a:extLst>
            </p:cNvPr>
            <p:cNvGrpSpPr/>
            <p:nvPr userDrawn="1"/>
          </p:nvGrpSpPr>
          <p:grpSpPr>
            <a:xfrm>
              <a:off x="918223" y="1427900"/>
              <a:ext cx="578325" cy="487500"/>
              <a:chOff x="1665363" y="1706700"/>
              <a:chExt cx="578325" cy="487500"/>
            </a:xfrm>
          </p:grpSpPr>
          <p:sp>
            <p:nvSpPr>
              <p:cNvPr id="54" name="Google Shape;764;p36">
                <a:extLst>
                  <a:ext uri="{FF2B5EF4-FFF2-40B4-BE49-F238E27FC236}">
                    <a16:creationId xmlns:a16="http://schemas.microsoft.com/office/drawing/2014/main" id="{4CB1E86B-3198-457B-917C-7258BE289B15}"/>
                  </a:ext>
                </a:extLst>
              </p:cNvPr>
              <p:cNvSpPr/>
              <p:nvPr/>
            </p:nvSpPr>
            <p:spPr>
              <a:xfrm flipH="1">
                <a:off x="2174988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65;p36">
                <a:extLst>
                  <a:ext uri="{FF2B5EF4-FFF2-40B4-BE49-F238E27FC236}">
                    <a16:creationId xmlns:a16="http://schemas.microsoft.com/office/drawing/2014/main" id="{10218BD3-C933-4460-9E20-849CC2012315}"/>
                  </a:ext>
                </a:extLst>
              </p:cNvPr>
              <p:cNvSpPr/>
              <p:nvPr/>
            </p:nvSpPr>
            <p:spPr>
              <a:xfrm>
                <a:off x="1665363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815BE2A-49A3-4815-B187-638D95D3AEF5}"/>
              </a:ext>
            </a:extLst>
          </p:cNvPr>
          <p:cNvGrpSpPr/>
          <p:nvPr userDrawn="1"/>
        </p:nvGrpSpPr>
        <p:grpSpPr>
          <a:xfrm>
            <a:off x="7032465" y="3666236"/>
            <a:ext cx="578325" cy="487500"/>
            <a:chOff x="9137273" y="4254928"/>
            <a:chExt cx="578325" cy="487500"/>
          </a:xfrm>
        </p:grpSpPr>
        <p:grpSp>
          <p:nvGrpSpPr>
            <p:cNvPr id="30" name="Google Shape;740;p36">
              <a:extLst>
                <a:ext uri="{FF2B5EF4-FFF2-40B4-BE49-F238E27FC236}">
                  <a16:creationId xmlns:a16="http://schemas.microsoft.com/office/drawing/2014/main" id="{CCEA9273-03CE-4AB7-BEAF-DEBB3A382874}"/>
                </a:ext>
              </a:extLst>
            </p:cNvPr>
            <p:cNvGrpSpPr/>
            <p:nvPr userDrawn="1"/>
          </p:nvGrpSpPr>
          <p:grpSpPr>
            <a:xfrm>
              <a:off x="9290860" y="4315787"/>
              <a:ext cx="271150" cy="365781"/>
              <a:chOff x="4786863" y="4248100"/>
              <a:chExt cx="390650" cy="525850"/>
            </a:xfrm>
          </p:grpSpPr>
          <p:sp>
            <p:nvSpPr>
              <p:cNvPr id="31" name="Google Shape;741;p36">
                <a:extLst>
                  <a:ext uri="{FF2B5EF4-FFF2-40B4-BE49-F238E27FC236}">
                    <a16:creationId xmlns:a16="http://schemas.microsoft.com/office/drawing/2014/main" id="{306DCCCC-58F9-498A-BF37-443C35814098}"/>
                  </a:ext>
                </a:extLst>
              </p:cNvPr>
              <p:cNvSpPr/>
              <p:nvPr/>
            </p:nvSpPr>
            <p:spPr>
              <a:xfrm>
                <a:off x="4797288" y="4258400"/>
                <a:ext cx="369775" cy="505225"/>
              </a:xfrm>
              <a:custGeom>
                <a:avLst/>
                <a:gdLst/>
                <a:ahLst/>
                <a:cxnLst/>
                <a:rect l="l" t="t" r="r" b="b"/>
                <a:pathLst>
                  <a:path w="14791" h="20209" extrusionOk="0">
                    <a:moveTo>
                      <a:pt x="7396" y="1"/>
                    </a:moveTo>
                    <a:lnTo>
                      <a:pt x="1" y="1650"/>
                    </a:lnTo>
                    <a:lnTo>
                      <a:pt x="1" y="11491"/>
                    </a:lnTo>
                    <a:cubicBezTo>
                      <a:pt x="1" y="13956"/>
                      <a:pt x="1233" y="16270"/>
                      <a:pt x="3300" y="17654"/>
                    </a:cubicBezTo>
                    <a:lnTo>
                      <a:pt x="6941" y="20081"/>
                    </a:lnTo>
                    <a:cubicBezTo>
                      <a:pt x="7074" y="20166"/>
                      <a:pt x="7230" y="20209"/>
                      <a:pt x="7389" y="20209"/>
                    </a:cubicBezTo>
                    <a:cubicBezTo>
                      <a:pt x="7548" y="20209"/>
                      <a:pt x="7709" y="20166"/>
                      <a:pt x="7851" y="20081"/>
                    </a:cubicBezTo>
                    <a:lnTo>
                      <a:pt x="11492" y="17654"/>
                    </a:lnTo>
                    <a:cubicBezTo>
                      <a:pt x="13558" y="16289"/>
                      <a:pt x="14791" y="13975"/>
                      <a:pt x="14791" y="11491"/>
                    </a:cubicBezTo>
                    <a:lnTo>
                      <a:pt x="14791" y="1650"/>
                    </a:lnTo>
                    <a:lnTo>
                      <a:pt x="73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42;p36">
                <a:extLst>
                  <a:ext uri="{FF2B5EF4-FFF2-40B4-BE49-F238E27FC236}">
                    <a16:creationId xmlns:a16="http://schemas.microsoft.com/office/drawing/2014/main" id="{E2EC6158-55F6-4B2A-9D23-673F148ECECD}"/>
                  </a:ext>
                </a:extLst>
              </p:cNvPr>
              <p:cNvSpPr/>
              <p:nvPr/>
            </p:nvSpPr>
            <p:spPr>
              <a:xfrm>
                <a:off x="4838063" y="4300600"/>
                <a:ext cx="287775" cy="4181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16725" extrusionOk="0">
                    <a:moveTo>
                      <a:pt x="5765" y="0"/>
                    </a:moveTo>
                    <a:lnTo>
                      <a:pt x="1" y="1271"/>
                    </a:lnTo>
                    <a:lnTo>
                      <a:pt x="1" y="9803"/>
                    </a:lnTo>
                    <a:cubicBezTo>
                      <a:pt x="1" y="11737"/>
                      <a:pt x="968" y="13539"/>
                      <a:pt x="2560" y="14601"/>
                    </a:cubicBezTo>
                    <a:lnTo>
                      <a:pt x="5765" y="16724"/>
                    </a:lnTo>
                    <a:lnTo>
                      <a:pt x="8950" y="14601"/>
                    </a:lnTo>
                    <a:cubicBezTo>
                      <a:pt x="10543" y="13539"/>
                      <a:pt x="11510" y="11737"/>
                      <a:pt x="11510" y="9803"/>
                    </a:cubicBezTo>
                    <a:lnTo>
                      <a:pt x="11510" y="1271"/>
                    </a:lnTo>
                    <a:lnTo>
                      <a:pt x="57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43;p36">
                <a:extLst>
                  <a:ext uri="{FF2B5EF4-FFF2-40B4-BE49-F238E27FC236}">
                    <a16:creationId xmlns:a16="http://schemas.microsoft.com/office/drawing/2014/main" id="{C4E92E62-B43E-44D7-A3C8-1E88FE635754}"/>
                  </a:ext>
                </a:extLst>
              </p:cNvPr>
              <p:cNvSpPr/>
              <p:nvPr/>
            </p:nvSpPr>
            <p:spPr>
              <a:xfrm>
                <a:off x="4920538" y="44703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1" y="1"/>
                    </a:moveTo>
                    <a:lnTo>
                      <a:pt x="1" y="4931"/>
                    </a:lnTo>
                    <a:lnTo>
                      <a:pt x="4931" y="4931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44;p36">
                <a:extLst>
                  <a:ext uri="{FF2B5EF4-FFF2-40B4-BE49-F238E27FC236}">
                    <a16:creationId xmlns:a16="http://schemas.microsoft.com/office/drawing/2014/main" id="{66CE80FF-0820-40C7-801E-0ED66F901DD0}"/>
                  </a:ext>
                </a:extLst>
              </p:cNvPr>
              <p:cNvSpPr/>
              <p:nvPr/>
            </p:nvSpPr>
            <p:spPr>
              <a:xfrm>
                <a:off x="4971738" y="4330200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413" y="1"/>
                    </a:moveTo>
                    <a:cubicBezTo>
                      <a:pt x="201" y="1"/>
                      <a:pt x="1" y="171"/>
                      <a:pt x="1" y="428"/>
                    </a:cubicBezTo>
                    <a:cubicBezTo>
                      <a:pt x="1" y="637"/>
                      <a:pt x="190" y="826"/>
                      <a:pt x="418" y="826"/>
                    </a:cubicBezTo>
                    <a:cubicBezTo>
                      <a:pt x="778" y="826"/>
                      <a:pt x="968" y="390"/>
                      <a:pt x="702" y="125"/>
                    </a:cubicBezTo>
                    <a:cubicBezTo>
                      <a:pt x="617" y="39"/>
                      <a:pt x="514" y="1"/>
                      <a:pt x="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45;p36">
                <a:extLst>
                  <a:ext uri="{FF2B5EF4-FFF2-40B4-BE49-F238E27FC236}">
                    <a16:creationId xmlns:a16="http://schemas.microsoft.com/office/drawing/2014/main" id="{1BCED424-2548-4327-AAB2-F5AA0944FD5E}"/>
                  </a:ext>
                </a:extLst>
              </p:cNvPr>
              <p:cNvSpPr/>
              <p:nvPr/>
            </p:nvSpPr>
            <p:spPr>
              <a:xfrm>
                <a:off x="4786863" y="4248100"/>
                <a:ext cx="390650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15626" h="21034" extrusionOk="0">
                    <a:moveTo>
                      <a:pt x="7813" y="830"/>
                    </a:moveTo>
                    <a:lnTo>
                      <a:pt x="14791" y="2385"/>
                    </a:lnTo>
                    <a:lnTo>
                      <a:pt x="14791" y="11903"/>
                    </a:lnTo>
                    <a:cubicBezTo>
                      <a:pt x="14791" y="14236"/>
                      <a:pt x="13615" y="16416"/>
                      <a:pt x="11681" y="17725"/>
                    </a:cubicBezTo>
                    <a:lnTo>
                      <a:pt x="8040" y="20152"/>
                    </a:lnTo>
                    <a:cubicBezTo>
                      <a:pt x="7965" y="20199"/>
                      <a:pt x="7884" y="20223"/>
                      <a:pt x="7806" y="20223"/>
                    </a:cubicBezTo>
                    <a:cubicBezTo>
                      <a:pt x="7728" y="20223"/>
                      <a:pt x="7652" y="20199"/>
                      <a:pt x="7585" y="20152"/>
                    </a:cubicBezTo>
                    <a:lnTo>
                      <a:pt x="3926" y="17725"/>
                    </a:lnTo>
                    <a:cubicBezTo>
                      <a:pt x="1992" y="16416"/>
                      <a:pt x="816" y="14236"/>
                      <a:pt x="816" y="11903"/>
                    </a:cubicBezTo>
                    <a:lnTo>
                      <a:pt x="816" y="2385"/>
                    </a:lnTo>
                    <a:lnTo>
                      <a:pt x="7813" y="830"/>
                    </a:lnTo>
                    <a:close/>
                    <a:moveTo>
                      <a:pt x="7803" y="0"/>
                    </a:moveTo>
                    <a:cubicBezTo>
                      <a:pt x="7775" y="0"/>
                      <a:pt x="7747" y="5"/>
                      <a:pt x="7718" y="15"/>
                    </a:cubicBezTo>
                    <a:lnTo>
                      <a:pt x="323" y="1664"/>
                    </a:lnTo>
                    <a:cubicBezTo>
                      <a:pt x="134" y="1702"/>
                      <a:pt x="1" y="1873"/>
                      <a:pt x="1" y="2062"/>
                    </a:cubicBezTo>
                    <a:lnTo>
                      <a:pt x="1" y="11922"/>
                    </a:lnTo>
                    <a:cubicBezTo>
                      <a:pt x="1" y="14520"/>
                      <a:pt x="1309" y="16966"/>
                      <a:pt x="3471" y="18407"/>
                    </a:cubicBezTo>
                    <a:lnTo>
                      <a:pt x="7130" y="20834"/>
                    </a:lnTo>
                    <a:cubicBezTo>
                      <a:pt x="7329" y="20967"/>
                      <a:pt x="7566" y="21033"/>
                      <a:pt x="7806" y="21033"/>
                    </a:cubicBezTo>
                    <a:cubicBezTo>
                      <a:pt x="8045" y="21033"/>
                      <a:pt x="8287" y="20967"/>
                      <a:pt x="8496" y="20834"/>
                    </a:cubicBezTo>
                    <a:lnTo>
                      <a:pt x="12136" y="18407"/>
                    </a:lnTo>
                    <a:cubicBezTo>
                      <a:pt x="14317" y="16947"/>
                      <a:pt x="15625" y="14520"/>
                      <a:pt x="15625" y="11903"/>
                    </a:cubicBezTo>
                    <a:lnTo>
                      <a:pt x="15625" y="2062"/>
                    </a:lnTo>
                    <a:cubicBezTo>
                      <a:pt x="15625" y="1873"/>
                      <a:pt x="15473" y="1702"/>
                      <a:pt x="15303" y="1664"/>
                    </a:cubicBezTo>
                    <a:lnTo>
                      <a:pt x="7889" y="15"/>
                    </a:lnTo>
                    <a:cubicBezTo>
                      <a:pt x="7860" y="5"/>
                      <a:pt x="7832" y="0"/>
                      <a:pt x="7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46;p36">
                <a:extLst>
                  <a:ext uri="{FF2B5EF4-FFF2-40B4-BE49-F238E27FC236}">
                    <a16:creationId xmlns:a16="http://schemas.microsoft.com/office/drawing/2014/main" id="{30861C5E-BFA1-4527-BA4B-B5C76460D779}"/>
                  </a:ext>
                </a:extLst>
              </p:cNvPr>
              <p:cNvSpPr/>
              <p:nvPr/>
            </p:nvSpPr>
            <p:spPr>
              <a:xfrm>
                <a:off x="4827638" y="4290275"/>
                <a:ext cx="308150" cy="438400"/>
              </a:xfrm>
              <a:custGeom>
                <a:avLst/>
                <a:gdLst/>
                <a:ahLst/>
                <a:cxnLst/>
                <a:rect l="l" t="t" r="r" b="b"/>
                <a:pathLst>
                  <a:path w="12326" h="17536" extrusionOk="0">
                    <a:moveTo>
                      <a:pt x="6182" y="830"/>
                    </a:moveTo>
                    <a:lnTo>
                      <a:pt x="11510" y="2025"/>
                    </a:lnTo>
                    <a:lnTo>
                      <a:pt x="11510" y="10216"/>
                    </a:lnTo>
                    <a:cubicBezTo>
                      <a:pt x="11510" y="11999"/>
                      <a:pt x="10638" y="13667"/>
                      <a:pt x="9140" y="14672"/>
                    </a:cubicBezTo>
                    <a:lnTo>
                      <a:pt x="6182" y="16644"/>
                    </a:lnTo>
                    <a:lnTo>
                      <a:pt x="3205" y="14672"/>
                    </a:lnTo>
                    <a:cubicBezTo>
                      <a:pt x="1726" y="13686"/>
                      <a:pt x="835" y="12018"/>
                      <a:pt x="835" y="10235"/>
                    </a:cubicBezTo>
                    <a:lnTo>
                      <a:pt x="835" y="10216"/>
                    </a:lnTo>
                    <a:lnTo>
                      <a:pt x="835" y="2025"/>
                    </a:lnTo>
                    <a:lnTo>
                      <a:pt x="6182" y="830"/>
                    </a:lnTo>
                    <a:close/>
                    <a:moveTo>
                      <a:pt x="6163" y="1"/>
                    </a:moveTo>
                    <a:cubicBezTo>
                      <a:pt x="6130" y="1"/>
                      <a:pt x="6097" y="6"/>
                      <a:pt x="6068" y="15"/>
                    </a:cubicBezTo>
                    <a:lnTo>
                      <a:pt x="323" y="1286"/>
                    </a:lnTo>
                    <a:cubicBezTo>
                      <a:pt x="133" y="1323"/>
                      <a:pt x="1" y="1494"/>
                      <a:pt x="1" y="1684"/>
                    </a:cubicBezTo>
                    <a:lnTo>
                      <a:pt x="1" y="10216"/>
                    </a:lnTo>
                    <a:cubicBezTo>
                      <a:pt x="1" y="12283"/>
                      <a:pt x="1024" y="14198"/>
                      <a:pt x="2750" y="15355"/>
                    </a:cubicBezTo>
                    <a:lnTo>
                      <a:pt x="5954" y="17479"/>
                    </a:lnTo>
                    <a:cubicBezTo>
                      <a:pt x="6011" y="17517"/>
                      <a:pt x="6106" y="17536"/>
                      <a:pt x="6182" y="17536"/>
                    </a:cubicBezTo>
                    <a:cubicBezTo>
                      <a:pt x="6258" y="17536"/>
                      <a:pt x="6353" y="17517"/>
                      <a:pt x="6428" y="17479"/>
                    </a:cubicBezTo>
                    <a:lnTo>
                      <a:pt x="9614" y="15336"/>
                    </a:lnTo>
                    <a:cubicBezTo>
                      <a:pt x="11321" y="14198"/>
                      <a:pt x="12325" y="12264"/>
                      <a:pt x="12325" y="10216"/>
                    </a:cubicBezTo>
                    <a:lnTo>
                      <a:pt x="12325" y="1684"/>
                    </a:lnTo>
                    <a:cubicBezTo>
                      <a:pt x="12325" y="1494"/>
                      <a:pt x="12193" y="1323"/>
                      <a:pt x="12003" y="1286"/>
                    </a:cubicBezTo>
                    <a:lnTo>
                      <a:pt x="6258" y="15"/>
                    </a:lnTo>
                    <a:cubicBezTo>
                      <a:pt x="6229" y="6"/>
                      <a:pt x="6196" y="1"/>
                      <a:pt x="6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47;p36">
                <a:extLst>
                  <a:ext uri="{FF2B5EF4-FFF2-40B4-BE49-F238E27FC236}">
                    <a16:creationId xmlns:a16="http://schemas.microsoft.com/office/drawing/2014/main" id="{4A772054-A069-405E-B3A1-418AC21E2996}"/>
                  </a:ext>
                </a:extLst>
              </p:cNvPr>
              <p:cNvSpPr/>
              <p:nvPr/>
            </p:nvSpPr>
            <p:spPr>
              <a:xfrm>
                <a:off x="5007413" y="4341225"/>
                <a:ext cx="914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91" extrusionOk="0">
                    <a:moveTo>
                      <a:pt x="587" y="1"/>
                    </a:moveTo>
                    <a:cubicBezTo>
                      <a:pt x="133" y="1"/>
                      <a:pt x="1" y="677"/>
                      <a:pt x="470" y="821"/>
                    </a:cubicBezTo>
                    <a:lnTo>
                      <a:pt x="489" y="821"/>
                    </a:lnTo>
                    <a:cubicBezTo>
                      <a:pt x="3125" y="1390"/>
                      <a:pt x="3011" y="1390"/>
                      <a:pt x="3087" y="1390"/>
                    </a:cubicBezTo>
                    <a:cubicBezTo>
                      <a:pt x="3580" y="1390"/>
                      <a:pt x="3655" y="670"/>
                      <a:pt x="3181" y="575"/>
                    </a:cubicBezTo>
                    <a:lnTo>
                      <a:pt x="660" y="6"/>
                    </a:lnTo>
                    <a:cubicBezTo>
                      <a:pt x="635" y="2"/>
                      <a:pt x="611" y="1"/>
                      <a:pt x="5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48;p36">
                <a:extLst>
                  <a:ext uri="{FF2B5EF4-FFF2-40B4-BE49-F238E27FC236}">
                    <a16:creationId xmlns:a16="http://schemas.microsoft.com/office/drawing/2014/main" id="{D23BD328-B6DF-4ECD-BB73-E73C0A3F0BE2}"/>
                  </a:ext>
                </a:extLst>
              </p:cNvPr>
              <p:cNvSpPr/>
              <p:nvPr/>
            </p:nvSpPr>
            <p:spPr>
              <a:xfrm>
                <a:off x="4910113" y="4396350"/>
                <a:ext cx="143675" cy="20765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8306" extrusionOk="0">
                    <a:moveTo>
                      <a:pt x="2883" y="906"/>
                    </a:moveTo>
                    <a:cubicBezTo>
                      <a:pt x="3499" y="906"/>
                      <a:pt x="4115" y="1318"/>
                      <a:pt x="4115" y="2143"/>
                    </a:cubicBezTo>
                    <a:lnTo>
                      <a:pt x="4115" y="2541"/>
                    </a:lnTo>
                    <a:lnTo>
                      <a:pt x="1650" y="2541"/>
                    </a:lnTo>
                    <a:lnTo>
                      <a:pt x="1650" y="2143"/>
                    </a:lnTo>
                    <a:cubicBezTo>
                      <a:pt x="1650" y="1318"/>
                      <a:pt x="2267" y="906"/>
                      <a:pt x="2883" y="906"/>
                    </a:cubicBezTo>
                    <a:close/>
                    <a:moveTo>
                      <a:pt x="4931" y="3376"/>
                    </a:moveTo>
                    <a:lnTo>
                      <a:pt x="4931" y="7471"/>
                    </a:lnTo>
                    <a:lnTo>
                      <a:pt x="816" y="7471"/>
                    </a:lnTo>
                    <a:lnTo>
                      <a:pt x="816" y="3376"/>
                    </a:lnTo>
                    <a:close/>
                    <a:moveTo>
                      <a:pt x="2883" y="1"/>
                    </a:moveTo>
                    <a:cubicBezTo>
                      <a:pt x="1707" y="1"/>
                      <a:pt x="778" y="968"/>
                      <a:pt x="816" y="2143"/>
                    </a:cubicBezTo>
                    <a:lnTo>
                      <a:pt x="816" y="2541"/>
                    </a:lnTo>
                    <a:lnTo>
                      <a:pt x="418" y="2541"/>
                    </a:lnTo>
                    <a:cubicBezTo>
                      <a:pt x="190" y="2541"/>
                      <a:pt x="1" y="2731"/>
                      <a:pt x="1" y="2959"/>
                    </a:cubicBezTo>
                    <a:lnTo>
                      <a:pt x="1" y="7889"/>
                    </a:lnTo>
                    <a:cubicBezTo>
                      <a:pt x="1" y="8116"/>
                      <a:pt x="190" y="8306"/>
                      <a:pt x="418" y="8306"/>
                    </a:cubicBezTo>
                    <a:lnTo>
                      <a:pt x="5348" y="8306"/>
                    </a:lnTo>
                    <a:cubicBezTo>
                      <a:pt x="5575" y="8287"/>
                      <a:pt x="5746" y="8116"/>
                      <a:pt x="5746" y="7889"/>
                    </a:cubicBezTo>
                    <a:lnTo>
                      <a:pt x="5746" y="2959"/>
                    </a:lnTo>
                    <a:cubicBezTo>
                      <a:pt x="5746" y="2731"/>
                      <a:pt x="5575" y="2541"/>
                      <a:pt x="5348" y="2541"/>
                    </a:cubicBezTo>
                    <a:lnTo>
                      <a:pt x="4931" y="2541"/>
                    </a:lnTo>
                    <a:lnTo>
                      <a:pt x="4931" y="2143"/>
                    </a:lnTo>
                    <a:cubicBezTo>
                      <a:pt x="4969" y="968"/>
                      <a:pt x="4040" y="1"/>
                      <a:pt x="28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9;p36">
                <a:extLst>
                  <a:ext uri="{FF2B5EF4-FFF2-40B4-BE49-F238E27FC236}">
                    <a16:creationId xmlns:a16="http://schemas.microsoft.com/office/drawing/2014/main" id="{63DAD623-3987-441E-A86C-6EDBB13E4C54}"/>
                  </a:ext>
                </a:extLst>
              </p:cNvPr>
              <p:cNvSpPr/>
              <p:nvPr/>
            </p:nvSpPr>
            <p:spPr>
              <a:xfrm>
                <a:off x="4971738" y="4501075"/>
                <a:ext cx="204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4" extrusionOk="0">
                    <a:moveTo>
                      <a:pt x="387" y="1"/>
                    </a:moveTo>
                    <a:cubicBezTo>
                      <a:pt x="173" y="1"/>
                      <a:pt x="1" y="183"/>
                      <a:pt x="1" y="400"/>
                    </a:cubicBezTo>
                    <a:lnTo>
                      <a:pt x="1" y="2050"/>
                    </a:lnTo>
                    <a:cubicBezTo>
                      <a:pt x="20" y="2306"/>
                      <a:pt x="214" y="2434"/>
                      <a:pt x="408" y="2434"/>
                    </a:cubicBezTo>
                    <a:cubicBezTo>
                      <a:pt x="603" y="2434"/>
                      <a:pt x="797" y="2306"/>
                      <a:pt x="816" y="2050"/>
                    </a:cubicBezTo>
                    <a:lnTo>
                      <a:pt x="816" y="400"/>
                    </a:lnTo>
                    <a:cubicBezTo>
                      <a:pt x="816" y="173"/>
                      <a:pt x="645" y="2"/>
                      <a:pt x="418" y="2"/>
                    </a:cubicBezTo>
                    <a:cubicBezTo>
                      <a:pt x="407" y="1"/>
                      <a:pt x="397" y="1"/>
                      <a:pt x="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766;p36">
              <a:extLst>
                <a:ext uri="{FF2B5EF4-FFF2-40B4-BE49-F238E27FC236}">
                  <a16:creationId xmlns:a16="http://schemas.microsoft.com/office/drawing/2014/main" id="{95CDAF72-E00F-452A-BF95-90DB74C4F03D}"/>
                </a:ext>
              </a:extLst>
            </p:cNvPr>
            <p:cNvGrpSpPr/>
            <p:nvPr userDrawn="1"/>
          </p:nvGrpSpPr>
          <p:grpSpPr>
            <a:xfrm>
              <a:off x="9137273" y="4254928"/>
              <a:ext cx="578325" cy="487500"/>
              <a:chOff x="4764875" y="1706700"/>
              <a:chExt cx="578325" cy="487500"/>
            </a:xfrm>
          </p:grpSpPr>
          <p:sp>
            <p:nvSpPr>
              <p:cNvPr id="57" name="Google Shape;767;p36">
                <a:extLst>
                  <a:ext uri="{FF2B5EF4-FFF2-40B4-BE49-F238E27FC236}">
                    <a16:creationId xmlns:a16="http://schemas.microsoft.com/office/drawing/2014/main" id="{A3470A87-3101-4C5D-833E-EA33114C0C82}"/>
                  </a:ext>
                </a:extLst>
              </p:cNvPr>
              <p:cNvSpPr/>
              <p:nvPr/>
            </p:nvSpPr>
            <p:spPr>
              <a:xfrm flipH="1">
                <a:off x="5274500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8;p36">
                <a:extLst>
                  <a:ext uri="{FF2B5EF4-FFF2-40B4-BE49-F238E27FC236}">
                    <a16:creationId xmlns:a16="http://schemas.microsoft.com/office/drawing/2014/main" id="{ECCCF827-C6BE-412E-8B1F-11FEF5178632}"/>
                  </a:ext>
                </a:extLst>
              </p:cNvPr>
              <p:cNvSpPr/>
              <p:nvPr/>
            </p:nvSpPr>
            <p:spPr>
              <a:xfrm>
                <a:off x="4764875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C0E4F98-007A-4789-AAA9-10D891284486}"/>
              </a:ext>
            </a:extLst>
          </p:cNvPr>
          <p:cNvGrpSpPr/>
          <p:nvPr userDrawn="1"/>
        </p:nvGrpSpPr>
        <p:grpSpPr>
          <a:xfrm>
            <a:off x="6454140" y="1498051"/>
            <a:ext cx="578325" cy="487500"/>
            <a:chOff x="5304988" y="3258875"/>
            <a:chExt cx="578325" cy="487500"/>
          </a:xfrm>
        </p:grpSpPr>
        <p:grpSp>
          <p:nvGrpSpPr>
            <p:cNvPr id="19" name="Google Shape;729;p36">
              <a:extLst>
                <a:ext uri="{FF2B5EF4-FFF2-40B4-BE49-F238E27FC236}">
                  <a16:creationId xmlns:a16="http://schemas.microsoft.com/office/drawing/2014/main" id="{3126DBC2-FC87-44E6-B7AF-4920D2BF963B}"/>
                </a:ext>
              </a:extLst>
            </p:cNvPr>
            <p:cNvGrpSpPr/>
            <p:nvPr userDrawn="1"/>
          </p:nvGrpSpPr>
          <p:grpSpPr>
            <a:xfrm>
              <a:off x="5411277" y="3319749"/>
              <a:ext cx="365747" cy="365752"/>
              <a:chOff x="2036988" y="4249875"/>
              <a:chExt cx="525725" cy="524300"/>
            </a:xfrm>
          </p:grpSpPr>
          <p:sp>
            <p:nvSpPr>
              <p:cNvPr id="20" name="Google Shape;730;p36">
                <a:extLst>
                  <a:ext uri="{FF2B5EF4-FFF2-40B4-BE49-F238E27FC236}">
                    <a16:creationId xmlns:a16="http://schemas.microsoft.com/office/drawing/2014/main" id="{56CAA470-B1F9-4121-8792-164A4D338C5F}"/>
                  </a:ext>
                </a:extLst>
              </p:cNvPr>
              <p:cNvSpPr/>
              <p:nvPr/>
            </p:nvSpPr>
            <p:spPr>
              <a:xfrm>
                <a:off x="2046938" y="4393975"/>
                <a:ext cx="505350" cy="369775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14791" extrusionOk="0">
                    <a:moveTo>
                      <a:pt x="1650" y="1"/>
                    </a:moveTo>
                    <a:cubicBezTo>
                      <a:pt x="740" y="1"/>
                      <a:pt x="0" y="740"/>
                      <a:pt x="0" y="1650"/>
                    </a:cubicBezTo>
                    <a:lnTo>
                      <a:pt x="0" y="13141"/>
                    </a:lnTo>
                    <a:cubicBezTo>
                      <a:pt x="0" y="14051"/>
                      <a:pt x="740" y="14791"/>
                      <a:pt x="1650" y="14791"/>
                    </a:cubicBezTo>
                    <a:lnTo>
                      <a:pt x="18564" y="14791"/>
                    </a:lnTo>
                    <a:cubicBezTo>
                      <a:pt x="19474" y="14791"/>
                      <a:pt x="20213" y="14051"/>
                      <a:pt x="20213" y="13141"/>
                    </a:cubicBezTo>
                    <a:lnTo>
                      <a:pt x="20213" y="1650"/>
                    </a:lnTo>
                    <a:cubicBezTo>
                      <a:pt x="20213" y="740"/>
                      <a:pt x="19474" y="1"/>
                      <a:pt x="18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1;p36">
                <a:extLst>
                  <a:ext uri="{FF2B5EF4-FFF2-40B4-BE49-F238E27FC236}">
                    <a16:creationId xmlns:a16="http://schemas.microsoft.com/office/drawing/2014/main" id="{0F8F93C0-1D23-4F61-9DD6-07A91E274614}"/>
                  </a:ext>
                </a:extLst>
              </p:cNvPr>
              <p:cNvSpPr/>
              <p:nvPr/>
            </p:nvSpPr>
            <p:spPr>
              <a:xfrm>
                <a:off x="2129413" y="4435225"/>
                <a:ext cx="38210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1492" extrusionOk="0">
                    <a:moveTo>
                      <a:pt x="1" y="0"/>
                    </a:moveTo>
                    <a:lnTo>
                      <a:pt x="1" y="11491"/>
                    </a:lnTo>
                    <a:lnTo>
                      <a:pt x="15284" y="11491"/>
                    </a:lnTo>
                    <a:lnTo>
                      <a:pt x="152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32;p36">
                <a:extLst>
                  <a:ext uri="{FF2B5EF4-FFF2-40B4-BE49-F238E27FC236}">
                    <a16:creationId xmlns:a16="http://schemas.microsoft.com/office/drawing/2014/main" id="{85BFB77A-67B4-4A93-9255-FA55584D6A6E}"/>
                  </a:ext>
                </a:extLst>
              </p:cNvPr>
              <p:cNvSpPr/>
              <p:nvPr/>
            </p:nvSpPr>
            <p:spPr>
              <a:xfrm>
                <a:off x="2310013" y="4548050"/>
                <a:ext cx="6165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83" extrusionOk="0">
                    <a:moveTo>
                      <a:pt x="1" y="0"/>
                    </a:moveTo>
                    <a:lnTo>
                      <a:pt x="1" y="133"/>
                    </a:lnTo>
                    <a:cubicBezTo>
                      <a:pt x="1" y="323"/>
                      <a:pt x="39" y="493"/>
                      <a:pt x="134" y="683"/>
                    </a:cubicBezTo>
                    <a:lnTo>
                      <a:pt x="1233" y="2882"/>
                    </a:lnTo>
                    <a:lnTo>
                      <a:pt x="2333" y="683"/>
                    </a:lnTo>
                    <a:cubicBezTo>
                      <a:pt x="2409" y="512"/>
                      <a:pt x="2466" y="323"/>
                      <a:pt x="2466" y="133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33;p36">
                <a:extLst>
                  <a:ext uri="{FF2B5EF4-FFF2-40B4-BE49-F238E27FC236}">
                    <a16:creationId xmlns:a16="http://schemas.microsoft.com/office/drawing/2014/main" id="{B0CD2151-3446-4825-AD5B-A98F20BD4CC1}"/>
                  </a:ext>
                </a:extLst>
              </p:cNvPr>
              <p:cNvSpPr/>
              <p:nvPr/>
            </p:nvSpPr>
            <p:spPr>
              <a:xfrm>
                <a:off x="2310013" y="4310075"/>
                <a:ext cx="61650" cy="2380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520" extrusionOk="0">
                    <a:moveTo>
                      <a:pt x="1" y="1"/>
                    </a:moveTo>
                    <a:lnTo>
                      <a:pt x="1" y="9519"/>
                    </a:lnTo>
                    <a:lnTo>
                      <a:pt x="2466" y="9519"/>
                    </a:lnTo>
                    <a:lnTo>
                      <a:pt x="24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34;p36">
                <a:extLst>
                  <a:ext uri="{FF2B5EF4-FFF2-40B4-BE49-F238E27FC236}">
                    <a16:creationId xmlns:a16="http://schemas.microsoft.com/office/drawing/2014/main" id="{9354F28E-A58E-40FC-B1EA-E0659BEB7AB5}"/>
                  </a:ext>
                </a:extLst>
              </p:cNvPr>
              <p:cNvSpPr/>
              <p:nvPr/>
            </p:nvSpPr>
            <p:spPr>
              <a:xfrm>
                <a:off x="2310013" y="4258300"/>
                <a:ext cx="6165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072" extrusionOk="0">
                    <a:moveTo>
                      <a:pt x="1233" y="0"/>
                    </a:moveTo>
                    <a:cubicBezTo>
                      <a:pt x="617" y="0"/>
                      <a:pt x="1" y="412"/>
                      <a:pt x="1" y="1237"/>
                    </a:cubicBezTo>
                    <a:lnTo>
                      <a:pt x="1" y="2072"/>
                    </a:lnTo>
                    <a:lnTo>
                      <a:pt x="2466" y="2072"/>
                    </a:lnTo>
                    <a:lnTo>
                      <a:pt x="2466" y="1237"/>
                    </a:lnTo>
                    <a:cubicBezTo>
                      <a:pt x="2466" y="412"/>
                      <a:pt x="1850" y="0"/>
                      <a:pt x="1233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35;p36">
                <a:extLst>
                  <a:ext uri="{FF2B5EF4-FFF2-40B4-BE49-F238E27FC236}">
                    <a16:creationId xmlns:a16="http://schemas.microsoft.com/office/drawing/2014/main" id="{C2F52D60-D82A-47D2-8033-D325727BB4D0}"/>
                  </a:ext>
                </a:extLst>
              </p:cNvPr>
              <p:cNvSpPr/>
              <p:nvPr/>
            </p:nvSpPr>
            <p:spPr>
              <a:xfrm>
                <a:off x="2197688" y="4609675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550" y="0"/>
                    </a:moveTo>
                    <a:cubicBezTo>
                      <a:pt x="171" y="0"/>
                      <a:pt x="0" y="436"/>
                      <a:pt x="247" y="702"/>
                    </a:cubicBezTo>
                    <a:cubicBezTo>
                      <a:pt x="333" y="788"/>
                      <a:pt x="439" y="826"/>
                      <a:pt x="543" y="826"/>
                    </a:cubicBezTo>
                    <a:cubicBezTo>
                      <a:pt x="759" y="826"/>
                      <a:pt x="967" y="661"/>
                      <a:pt x="967" y="417"/>
                    </a:cubicBezTo>
                    <a:cubicBezTo>
                      <a:pt x="948" y="190"/>
                      <a:pt x="777" y="0"/>
                      <a:pt x="5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36;p36">
                <a:extLst>
                  <a:ext uri="{FF2B5EF4-FFF2-40B4-BE49-F238E27FC236}">
                    <a16:creationId xmlns:a16="http://schemas.microsoft.com/office/drawing/2014/main" id="{27D50ADF-0773-4D2D-8853-EDFA34618D47}"/>
                  </a:ext>
                </a:extLst>
              </p:cNvPr>
              <p:cNvSpPr/>
              <p:nvPr/>
            </p:nvSpPr>
            <p:spPr>
              <a:xfrm>
                <a:off x="2074438" y="4568900"/>
                <a:ext cx="237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08" extrusionOk="0">
                    <a:moveTo>
                      <a:pt x="550" y="1"/>
                    </a:moveTo>
                    <a:cubicBezTo>
                      <a:pt x="190" y="1"/>
                      <a:pt x="0" y="437"/>
                      <a:pt x="265" y="683"/>
                    </a:cubicBezTo>
                    <a:cubicBezTo>
                      <a:pt x="346" y="769"/>
                      <a:pt x="445" y="808"/>
                      <a:pt x="544" y="808"/>
                    </a:cubicBezTo>
                    <a:cubicBezTo>
                      <a:pt x="749" y="808"/>
                      <a:pt x="948" y="642"/>
                      <a:pt x="948" y="399"/>
                    </a:cubicBezTo>
                    <a:cubicBezTo>
                      <a:pt x="948" y="171"/>
                      <a:pt x="777" y="1"/>
                      <a:pt x="5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37;p36">
                <a:extLst>
                  <a:ext uri="{FF2B5EF4-FFF2-40B4-BE49-F238E27FC236}">
                    <a16:creationId xmlns:a16="http://schemas.microsoft.com/office/drawing/2014/main" id="{FD972323-F7F4-4AD2-B6AC-60D1EFFF716E}"/>
                  </a:ext>
                </a:extLst>
              </p:cNvPr>
              <p:cNvSpPr/>
              <p:nvPr/>
            </p:nvSpPr>
            <p:spPr>
              <a:xfrm>
                <a:off x="2036988" y="4249875"/>
                <a:ext cx="525725" cy="524300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20972" extrusionOk="0">
                    <a:moveTo>
                      <a:pt x="12147" y="792"/>
                    </a:moveTo>
                    <a:cubicBezTo>
                      <a:pt x="12543" y="792"/>
                      <a:pt x="12941" y="1053"/>
                      <a:pt x="12970" y="1574"/>
                    </a:cubicBezTo>
                    <a:lnTo>
                      <a:pt x="12970" y="1991"/>
                    </a:lnTo>
                    <a:lnTo>
                      <a:pt x="11339" y="1991"/>
                    </a:lnTo>
                    <a:lnTo>
                      <a:pt x="11339" y="1574"/>
                    </a:lnTo>
                    <a:cubicBezTo>
                      <a:pt x="11358" y="1053"/>
                      <a:pt x="11751" y="792"/>
                      <a:pt x="12147" y="792"/>
                    </a:cubicBezTo>
                    <a:close/>
                    <a:moveTo>
                      <a:pt x="10505" y="6182"/>
                    </a:moveTo>
                    <a:lnTo>
                      <a:pt x="10505" y="6997"/>
                    </a:lnTo>
                    <a:lnTo>
                      <a:pt x="4096" y="6997"/>
                    </a:lnTo>
                    <a:lnTo>
                      <a:pt x="4096" y="6182"/>
                    </a:lnTo>
                    <a:close/>
                    <a:moveTo>
                      <a:pt x="12970" y="2807"/>
                    </a:moveTo>
                    <a:lnTo>
                      <a:pt x="12970" y="11529"/>
                    </a:lnTo>
                    <a:lnTo>
                      <a:pt x="11339" y="11529"/>
                    </a:lnTo>
                    <a:lnTo>
                      <a:pt x="11339" y="2807"/>
                    </a:lnTo>
                    <a:close/>
                    <a:moveTo>
                      <a:pt x="12913" y="12344"/>
                    </a:moveTo>
                    <a:cubicBezTo>
                      <a:pt x="12913" y="12363"/>
                      <a:pt x="12894" y="12401"/>
                      <a:pt x="12894" y="12420"/>
                    </a:cubicBezTo>
                    <a:lnTo>
                      <a:pt x="12154" y="13880"/>
                    </a:lnTo>
                    <a:lnTo>
                      <a:pt x="11415" y="12420"/>
                    </a:lnTo>
                    <a:cubicBezTo>
                      <a:pt x="11396" y="12382"/>
                      <a:pt x="11396" y="12363"/>
                      <a:pt x="11377" y="12344"/>
                    </a:cubicBezTo>
                    <a:close/>
                    <a:moveTo>
                      <a:pt x="18563" y="7832"/>
                    </a:moveTo>
                    <a:lnTo>
                      <a:pt x="18563" y="18507"/>
                    </a:lnTo>
                    <a:lnTo>
                      <a:pt x="4096" y="18507"/>
                    </a:lnTo>
                    <a:lnTo>
                      <a:pt x="4096" y="7832"/>
                    </a:lnTo>
                    <a:lnTo>
                      <a:pt x="10505" y="7832"/>
                    </a:lnTo>
                    <a:lnTo>
                      <a:pt x="10505" y="12060"/>
                    </a:lnTo>
                    <a:cubicBezTo>
                      <a:pt x="10505" y="12306"/>
                      <a:pt x="10562" y="12553"/>
                      <a:pt x="10675" y="12780"/>
                    </a:cubicBezTo>
                    <a:lnTo>
                      <a:pt x="11472" y="14392"/>
                    </a:lnTo>
                    <a:lnTo>
                      <a:pt x="8628" y="14392"/>
                    </a:lnTo>
                    <a:cubicBezTo>
                      <a:pt x="8615" y="14391"/>
                      <a:pt x="8603" y="14391"/>
                      <a:pt x="8591" y="14391"/>
                    </a:cubicBezTo>
                    <a:cubicBezTo>
                      <a:pt x="8033" y="14391"/>
                      <a:pt x="8033" y="15228"/>
                      <a:pt x="8591" y="15228"/>
                    </a:cubicBezTo>
                    <a:cubicBezTo>
                      <a:pt x="8603" y="15228"/>
                      <a:pt x="8615" y="15227"/>
                      <a:pt x="8628" y="15227"/>
                    </a:cubicBezTo>
                    <a:lnTo>
                      <a:pt x="15435" y="15227"/>
                    </a:lnTo>
                    <a:cubicBezTo>
                      <a:pt x="15947" y="15170"/>
                      <a:pt x="15947" y="14430"/>
                      <a:pt x="15435" y="14392"/>
                    </a:cubicBezTo>
                    <a:lnTo>
                      <a:pt x="12818" y="14392"/>
                    </a:lnTo>
                    <a:lnTo>
                      <a:pt x="13614" y="12780"/>
                    </a:lnTo>
                    <a:cubicBezTo>
                      <a:pt x="13728" y="12553"/>
                      <a:pt x="13785" y="12306"/>
                      <a:pt x="13804" y="12060"/>
                    </a:cubicBezTo>
                    <a:lnTo>
                      <a:pt x="13804" y="7832"/>
                    </a:lnTo>
                    <a:close/>
                    <a:moveTo>
                      <a:pt x="3280" y="6182"/>
                    </a:moveTo>
                    <a:lnTo>
                      <a:pt x="3280" y="20156"/>
                    </a:lnTo>
                    <a:lnTo>
                      <a:pt x="2048" y="20156"/>
                    </a:lnTo>
                    <a:cubicBezTo>
                      <a:pt x="1365" y="20156"/>
                      <a:pt x="815" y="19588"/>
                      <a:pt x="815" y="18924"/>
                    </a:cubicBezTo>
                    <a:lnTo>
                      <a:pt x="815" y="7414"/>
                    </a:lnTo>
                    <a:cubicBezTo>
                      <a:pt x="815" y="6732"/>
                      <a:pt x="1365" y="6182"/>
                      <a:pt x="2048" y="6182"/>
                    </a:cubicBezTo>
                    <a:close/>
                    <a:moveTo>
                      <a:pt x="18962" y="6182"/>
                    </a:moveTo>
                    <a:cubicBezTo>
                      <a:pt x="19644" y="6182"/>
                      <a:pt x="20194" y="6732"/>
                      <a:pt x="20194" y="7414"/>
                    </a:cubicBezTo>
                    <a:lnTo>
                      <a:pt x="20194" y="18924"/>
                    </a:lnTo>
                    <a:cubicBezTo>
                      <a:pt x="20194" y="19588"/>
                      <a:pt x="19644" y="20156"/>
                      <a:pt x="18962" y="20156"/>
                    </a:cubicBezTo>
                    <a:lnTo>
                      <a:pt x="4096" y="20156"/>
                    </a:lnTo>
                    <a:lnTo>
                      <a:pt x="4096" y="19322"/>
                    </a:lnTo>
                    <a:lnTo>
                      <a:pt x="18962" y="19322"/>
                    </a:lnTo>
                    <a:cubicBezTo>
                      <a:pt x="19189" y="19322"/>
                      <a:pt x="19379" y="19152"/>
                      <a:pt x="19379" y="18924"/>
                    </a:cubicBezTo>
                    <a:lnTo>
                      <a:pt x="19379" y="7414"/>
                    </a:lnTo>
                    <a:cubicBezTo>
                      <a:pt x="19379" y="7187"/>
                      <a:pt x="19189" y="6997"/>
                      <a:pt x="18962" y="6997"/>
                    </a:cubicBezTo>
                    <a:lnTo>
                      <a:pt x="13804" y="6997"/>
                    </a:lnTo>
                    <a:lnTo>
                      <a:pt x="13804" y="6182"/>
                    </a:lnTo>
                    <a:close/>
                    <a:moveTo>
                      <a:pt x="12154" y="0"/>
                    </a:moveTo>
                    <a:cubicBezTo>
                      <a:pt x="11263" y="0"/>
                      <a:pt x="10543" y="702"/>
                      <a:pt x="10505" y="1574"/>
                    </a:cubicBezTo>
                    <a:lnTo>
                      <a:pt x="10505" y="5367"/>
                    </a:lnTo>
                    <a:lnTo>
                      <a:pt x="2048" y="5367"/>
                    </a:lnTo>
                    <a:cubicBezTo>
                      <a:pt x="910" y="5367"/>
                      <a:pt x="0" y="6277"/>
                      <a:pt x="0" y="7414"/>
                    </a:cubicBezTo>
                    <a:lnTo>
                      <a:pt x="0" y="18905"/>
                    </a:lnTo>
                    <a:cubicBezTo>
                      <a:pt x="0" y="20043"/>
                      <a:pt x="910" y="20972"/>
                      <a:pt x="2048" y="20972"/>
                    </a:cubicBezTo>
                    <a:lnTo>
                      <a:pt x="18962" y="20972"/>
                    </a:lnTo>
                    <a:cubicBezTo>
                      <a:pt x="20099" y="20972"/>
                      <a:pt x="21028" y="20043"/>
                      <a:pt x="21028" y="18905"/>
                    </a:cubicBezTo>
                    <a:lnTo>
                      <a:pt x="21028" y="7414"/>
                    </a:lnTo>
                    <a:cubicBezTo>
                      <a:pt x="21028" y="6277"/>
                      <a:pt x="20099" y="5367"/>
                      <a:pt x="18962" y="5367"/>
                    </a:cubicBezTo>
                    <a:lnTo>
                      <a:pt x="13804" y="5367"/>
                    </a:lnTo>
                    <a:lnTo>
                      <a:pt x="13804" y="1574"/>
                    </a:lnTo>
                    <a:cubicBezTo>
                      <a:pt x="13766" y="702"/>
                      <a:pt x="13027" y="0"/>
                      <a:pt x="121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38;p36">
                <a:extLst>
                  <a:ext uri="{FF2B5EF4-FFF2-40B4-BE49-F238E27FC236}">
                    <a16:creationId xmlns:a16="http://schemas.microsoft.com/office/drawing/2014/main" id="{DDF07809-11D0-45D5-BD08-886E33077771}"/>
                  </a:ext>
                </a:extLst>
              </p:cNvPr>
              <p:cNvSpPr/>
              <p:nvPr/>
            </p:nvSpPr>
            <p:spPr>
              <a:xfrm>
                <a:off x="2077738" y="4487250"/>
                <a:ext cx="20900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404" extrusionOk="0">
                    <a:moveTo>
                      <a:pt x="411" y="0"/>
                    </a:moveTo>
                    <a:cubicBezTo>
                      <a:pt x="214" y="0"/>
                      <a:pt x="20" y="128"/>
                      <a:pt x="1" y="384"/>
                    </a:cubicBezTo>
                    <a:lnTo>
                      <a:pt x="1" y="2034"/>
                    </a:lnTo>
                    <a:cubicBezTo>
                      <a:pt x="20" y="2281"/>
                      <a:pt x="214" y="2404"/>
                      <a:pt x="411" y="2404"/>
                    </a:cubicBezTo>
                    <a:cubicBezTo>
                      <a:pt x="608" y="2404"/>
                      <a:pt x="807" y="2281"/>
                      <a:pt x="835" y="2034"/>
                    </a:cubicBezTo>
                    <a:lnTo>
                      <a:pt x="835" y="384"/>
                    </a:lnTo>
                    <a:cubicBezTo>
                      <a:pt x="807" y="128"/>
                      <a:pt x="608" y="0"/>
                      <a:pt x="4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39;p36">
                <a:extLst>
                  <a:ext uri="{FF2B5EF4-FFF2-40B4-BE49-F238E27FC236}">
                    <a16:creationId xmlns:a16="http://schemas.microsoft.com/office/drawing/2014/main" id="{23D5BB3B-CB82-4D21-8445-C2B127AEC013}"/>
                  </a:ext>
                </a:extLst>
              </p:cNvPr>
              <p:cNvSpPr/>
              <p:nvPr/>
            </p:nvSpPr>
            <p:spPr>
              <a:xfrm>
                <a:off x="2077738" y="4609675"/>
                <a:ext cx="2042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3" extrusionOk="0">
                    <a:moveTo>
                      <a:pt x="418" y="0"/>
                    </a:moveTo>
                    <a:cubicBezTo>
                      <a:pt x="190" y="0"/>
                      <a:pt x="1" y="190"/>
                      <a:pt x="1" y="417"/>
                    </a:cubicBezTo>
                    <a:lnTo>
                      <a:pt x="1" y="2048"/>
                    </a:lnTo>
                    <a:cubicBezTo>
                      <a:pt x="20" y="2304"/>
                      <a:pt x="214" y="2432"/>
                      <a:pt x="408" y="2432"/>
                    </a:cubicBezTo>
                    <a:cubicBezTo>
                      <a:pt x="603" y="2432"/>
                      <a:pt x="797" y="2304"/>
                      <a:pt x="816" y="2048"/>
                    </a:cubicBezTo>
                    <a:lnTo>
                      <a:pt x="816" y="417"/>
                    </a:lnTo>
                    <a:cubicBezTo>
                      <a:pt x="816" y="190"/>
                      <a:pt x="645" y="0"/>
                      <a:pt x="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769;p36">
              <a:extLst>
                <a:ext uri="{FF2B5EF4-FFF2-40B4-BE49-F238E27FC236}">
                  <a16:creationId xmlns:a16="http://schemas.microsoft.com/office/drawing/2014/main" id="{34306C48-0FD6-4194-B320-0FC64AF85B05}"/>
                </a:ext>
              </a:extLst>
            </p:cNvPr>
            <p:cNvGrpSpPr/>
            <p:nvPr userDrawn="1"/>
          </p:nvGrpSpPr>
          <p:grpSpPr>
            <a:xfrm>
              <a:off x="5304988" y="3258875"/>
              <a:ext cx="578325" cy="487500"/>
              <a:chOff x="5198688" y="3289450"/>
              <a:chExt cx="578325" cy="487500"/>
            </a:xfrm>
          </p:grpSpPr>
          <p:sp>
            <p:nvSpPr>
              <p:cNvPr id="60" name="Google Shape;770;p36">
                <a:extLst>
                  <a:ext uri="{FF2B5EF4-FFF2-40B4-BE49-F238E27FC236}">
                    <a16:creationId xmlns:a16="http://schemas.microsoft.com/office/drawing/2014/main" id="{135F4664-E0AE-4510-9C3A-47A23533925F}"/>
                  </a:ext>
                </a:extLst>
              </p:cNvPr>
              <p:cNvSpPr/>
              <p:nvPr/>
            </p:nvSpPr>
            <p:spPr>
              <a:xfrm flipH="1">
                <a:off x="5708313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71;p36">
                <a:extLst>
                  <a:ext uri="{FF2B5EF4-FFF2-40B4-BE49-F238E27FC236}">
                    <a16:creationId xmlns:a16="http://schemas.microsoft.com/office/drawing/2014/main" id="{8C399E81-E674-499B-8AE5-B4BB8CA3E908}"/>
                  </a:ext>
                </a:extLst>
              </p:cNvPr>
              <p:cNvSpPr/>
              <p:nvPr/>
            </p:nvSpPr>
            <p:spPr>
              <a:xfrm>
                <a:off x="5198688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485393-4EA7-40A9-B588-8420E1B0F870}"/>
              </a:ext>
            </a:extLst>
          </p:cNvPr>
          <p:cNvGrpSpPr/>
          <p:nvPr userDrawn="1"/>
        </p:nvGrpSpPr>
        <p:grpSpPr>
          <a:xfrm>
            <a:off x="1633708" y="3672014"/>
            <a:ext cx="578325" cy="487500"/>
            <a:chOff x="2365403" y="4943190"/>
            <a:chExt cx="578325" cy="487500"/>
          </a:xfrm>
        </p:grpSpPr>
        <p:grpSp>
          <p:nvGrpSpPr>
            <p:cNvPr id="40" name="Google Shape;750;p36">
              <a:extLst>
                <a:ext uri="{FF2B5EF4-FFF2-40B4-BE49-F238E27FC236}">
                  <a16:creationId xmlns:a16="http://schemas.microsoft.com/office/drawing/2014/main" id="{F1065802-B0E5-4B53-87C8-AA540C59E6B1}"/>
                </a:ext>
              </a:extLst>
            </p:cNvPr>
            <p:cNvGrpSpPr/>
            <p:nvPr userDrawn="1"/>
          </p:nvGrpSpPr>
          <p:grpSpPr>
            <a:xfrm>
              <a:off x="2481893" y="5037476"/>
              <a:ext cx="365750" cy="302447"/>
              <a:chOff x="4667413" y="5261950"/>
              <a:chExt cx="475000" cy="389200"/>
            </a:xfrm>
          </p:grpSpPr>
          <p:sp>
            <p:nvSpPr>
              <p:cNvPr id="41" name="Google Shape;751;p36">
                <a:extLst>
                  <a:ext uri="{FF2B5EF4-FFF2-40B4-BE49-F238E27FC236}">
                    <a16:creationId xmlns:a16="http://schemas.microsoft.com/office/drawing/2014/main" id="{914F6FF7-23D1-4301-A0C5-11E5637913B2}"/>
                  </a:ext>
                </a:extLst>
              </p:cNvPr>
              <p:cNvSpPr/>
              <p:nvPr/>
            </p:nvSpPr>
            <p:spPr>
              <a:xfrm>
                <a:off x="5021513" y="5271425"/>
                <a:ext cx="111425" cy="3147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12591" extrusionOk="0">
                    <a:moveTo>
                      <a:pt x="2238" y="0"/>
                    </a:moveTo>
                    <a:cubicBezTo>
                      <a:pt x="1006" y="0"/>
                      <a:pt x="1" y="986"/>
                      <a:pt x="1" y="2219"/>
                    </a:cubicBezTo>
                    <a:lnTo>
                      <a:pt x="1" y="12591"/>
                    </a:lnTo>
                    <a:lnTo>
                      <a:pt x="4457" y="12591"/>
                    </a:lnTo>
                    <a:lnTo>
                      <a:pt x="4457" y="2219"/>
                    </a:lnTo>
                    <a:cubicBezTo>
                      <a:pt x="4457" y="986"/>
                      <a:pt x="3452" y="0"/>
                      <a:pt x="2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52;p36">
                <a:extLst>
                  <a:ext uri="{FF2B5EF4-FFF2-40B4-BE49-F238E27FC236}">
                    <a16:creationId xmlns:a16="http://schemas.microsoft.com/office/drawing/2014/main" id="{2124157F-8736-4E52-9DFB-37560082A2BE}"/>
                  </a:ext>
                </a:extLst>
              </p:cNvPr>
              <p:cNvSpPr/>
              <p:nvPr/>
            </p:nvSpPr>
            <p:spPr>
              <a:xfrm>
                <a:off x="4677363" y="5326875"/>
                <a:ext cx="454150" cy="315275"/>
              </a:xfrm>
              <a:custGeom>
                <a:avLst/>
                <a:gdLst/>
                <a:ahLst/>
                <a:cxnLst/>
                <a:rect l="l" t="t" r="r" b="b"/>
                <a:pathLst>
                  <a:path w="18166" h="12611" extrusionOk="0">
                    <a:moveTo>
                      <a:pt x="740" y="1"/>
                    </a:moveTo>
                    <a:cubicBezTo>
                      <a:pt x="323" y="1"/>
                      <a:pt x="1" y="342"/>
                      <a:pt x="1" y="740"/>
                    </a:cubicBezTo>
                    <a:lnTo>
                      <a:pt x="1" y="11871"/>
                    </a:lnTo>
                    <a:cubicBezTo>
                      <a:pt x="1" y="12269"/>
                      <a:pt x="323" y="12610"/>
                      <a:pt x="740" y="12610"/>
                    </a:cubicBezTo>
                    <a:lnTo>
                      <a:pt x="16004" y="12610"/>
                    </a:lnTo>
                    <a:cubicBezTo>
                      <a:pt x="17199" y="12572"/>
                      <a:pt x="18166" y="11586"/>
                      <a:pt x="18166" y="10373"/>
                    </a:cubicBezTo>
                    <a:cubicBezTo>
                      <a:pt x="18166" y="9178"/>
                      <a:pt x="17199" y="8192"/>
                      <a:pt x="16004" y="8154"/>
                    </a:cubicBezTo>
                    <a:cubicBezTo>
                      <a:pt x="14772" y="8154"/>
                      <a:pt x="13767" y="9159"/>
                      <a:pt x="13767" y="10392"/>
                    </a:cubicBezTo>
                    <a:lnTo>
                      <a:pt x="137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53;p36">
                <a:extLst>
                  <a:ext uri="{FF2B5EF4-FFF2-40B4-BE49-F238E27FC236}">
                    <a16:creationId xmlns:a16="http://schemas.microsoft.com/office/drawing/2014/main" id="{2DC56AF6-E561-4419-BD04-2080BA71E347}"/>
                  </a:ext>
                </a:extLst>
              </p:cNvPr>
              <p:cNvSpPr/>
              <p:nvPr/>
            </p:nvSpPr>
            <p:spPr>
              <a:xfrm>
                <a:off x="5058488" y="5567700"/>
                <a:ext cx="43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493" extrusionOk="0">
                    <a:moveTo>
                      <a:pt x="759" y="0"/>
                    </a:moveTo>
                    <a:cubicBezTo>
                      <a:pt x="342" y="0"/>
                      <a:pt x="1" y="342"/>
                      <a:pt x="1" y="759"/>
                    </a:cubicBezTo>
                    <a:cubicBezTo>
                      <a:pt x="1" y="1195"/>
                      <a:pt x="374" y="1492"/>
                      <a:pt x="756" y="1492"/>
                    </a:cubicBezTo>
                    <a:cubicBezTo>
                      <a:pt x="939" y="1492"/>
                      <a:pt x="1124" y="1424"/>
                      <a:pt x="1271" y="1271"/>
                    </a:cubicBezTo>
                    <a:cubicBezTo>
                      <a:pt x="1745" y="816"/>
                      <a:pt x="1404" y="0"/>
                      <a:pt x="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4;p36">
                <a:extLst>
                  <a:ext uri="{FF2B5EF4-FFF2-40B4-BE49-F238E27FC236}">
                    <a16:creationId xmlns:a16="http://schemas.microsoft.com/office/drawing/2014/main" id="{D12F73B3-02F7-4A05-B817-3B172827A7A2}"/>
                  </a:ext>
                </a:extLst>
              </p:cNvPr>
              <p:cNvSpPr/>
              <p:nvPr/>
            </p:nvSpPr>
            <p:spPr>
              <a:xfrm>
                <a:off x="4728563" y="5382350"/>
                <a:ext cx="649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2227" extrusionOk="0">
                    <a:moveTo>
                      <a:pt x="1499" y="0"/>
                    </a:moveTo>
                    <a:cubicBezTo>
                      <a:pt x="513" y="0"/>
                      <a:pt x="1" y="1195"/>
                      <a:pt x="702" y="1897"/>
                    </a:cubicBezTo>
                    <a:cubicBezTo>
                      <a:pt x="930" y="2124"/>
                      <a:pt x="1210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512"/>
                      <a:pt x="2105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55;p36">
                <a:extLst>
                  <a:ext uri="{FF2B5EF4-FFF2-40B4-BE49-F238E27FC236}">
                    <a16:creationId xmlns:a16="http://schemas.microsoft.com/office/drawing/2014/main" id="{61DC0F70-A345-41BC-A489-5E1F5A2AEACB}"/>
                  </a:ext>
                </a:extLst>
              </p:cNvPr>
              <p:cNvSpPr/>
              <p:nvPr/>
            </p:nvSpPr>
            <p:spPr>
              <a:xfrm>
                <a:off x="5083138" y="5465775"/>
                <a:ext cx="218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750" extrusionOk="0">
                    <a:moveTo>
                      <a:pt x="513" y="1"/>
                    </a:moveTo>
                    <a:cubicBezTo>
                      <a:pt x="171" y="1"/>
                      <a:pt x="1" y="399"/>
                      <a:pt x="247" y="645"/>
                    </a:cubicBezTo>
                    <a:cubicBezTo>
                      <a:pt x="319" y="717"/>
                      <a:pt x="409" y="749"/>
                      <a:pt x="497" y="749"/>
                    </a:cubicBezTo>
                    <a:cubicBezTo>
                      <a:pt x="687" y="749"/>
                      <a:pt x="873" y="600"/>
                      <a:pt x="873" y="380"/>
                    </a:cubicBezTo>
                    <a:cubicBezTo>
                      <a:pt x="873" y="171"/>
                      <a:pt x="702" y="1"/>
                      <a:pt x="5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56;p36">
                <a:extLst>
                  <a:ext uri="{FF2B5EF4-FFF2-40B4-BE49-F238E27FC236}">
                    <a16:creationId xmlns:a16="http://schemas.microsoft.com/office/drawing/2014/main" id="{42264B76-E6C1-4A1F-9783-9C83E53C954E}"/>
                  </a:ext>
                </a:extLst>
              </p:cNvPr>
              <p:cNvSpPr/>
              <p:nvPr/>
            </p:nvSpPr>
            <p:spPr>
              <a:xfrm>
                <a:off x="5040013" y="5558700"/>
                <a:ext cx="64950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226" extrusionOk="0">
                    <a:moveTo>
                      <a:pt x="1474" y="731"/>
                    </a:moveTo>
                    <a:cubicBezTo>
                      <a:pt x="1671" y="731"/>
                      <a:pt x="1858" y="885"/>
                      <a:pt x="1858" y="1119"/>
                    </a:cubicBezTo>
                    <a:cubicBezTo>
                      <a:pt x="1858" y="1308"/>
                      <a:pt x="1688" y="1479"/>
                      <a:pt x="1498" y="1479"/>
                    </a:cubicBezTo>
                    <a:cubicBezTo>
                      <a:pt x="1157" y="1479"/>
                      <a:pt x="986" y="1081"/>
                      <a:pt x="1214" y="834"/>
                    </a:cubicBezTo>
                    <a:cubicBezTo>
                      <a:pt x="1291" y="763"/>
                      <a:pt x="1383" y="731"/>
                      <a:pt x="1474" y="731"/>
                    </a:cubicBezTo>
                    <a:close/>
                    <a:moveTo>
                      <a:pt x="1498" y="0"/>
                    </a:moveTo>
                    <a:cubicBezTo>
                      <a:pt x="493" y="0"/>
                      <a:pt x="0" y="1195"/>
                      <a:pt x="702" y="1896"/>
                    </a:cubicBezTo>
                    <a:cubicBezTo>
                      <a:pt x="930" y="2124"/>
                      <a:pt x="1209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493"/>
                      <a:pt x="2105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7;p36">
                <a:extLst>
                  <a:ext uri="{FF2B5EF4-FFF2-40B4-BE49-F238E27FC236}">
                    <a16:creationId xmlns:a16="http://schemas.microsoft.com/office/drawing/2014/main" id="{CA8B3B49-AD76-4BA7-85A1-3CBFE64124A7}"/>
                  </a:ext>
                </a:extLst>
              </p:cNvPr>
              <p:cNvSpPr/>
              <p:nvPr/>
            </p:nvSpPr>
            <p:spPr>
              <a:xfrm>
                <a:off x="4667413" y="5261950"/>
                <a:ext cx="475000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19000" h="15568" extrusionOk="0">
                    <a:moveTo>
                      <a:pt x="16402" y="740"/>
                    </a:moveTo>
                    <a:cubicBezTo>
                      <a:pt x="17407" y="740"/>
                      <a:pt x="18241" y="1574"/>
                      <a:pt x="18241" y="2598"/>
                    </a:cubicBezTo>
                    <a:lnTo>
                      <a:pt x="18241" y="11168"/>
                    </a:lnTo>
                    <a:cubicBezTo>
                      <a:pt x="17739" y="10647"/>
                      <a:pt x="17066" y="10386"/>
                      <a:pt x="16393" y="10386"/>
                    </a:cubicBezTo>
                    <a:cubicBezTo>
                      <a:pt x="15720" y="10386"/>
                      <a:pt x="15046" y="10647"/>
                      <a:pt x="14544" y="11168"/>
                    </a:cubicBezTo>
                    <a:lnTo>
                      <a:pt x="14544" y="2598"/>
                    </a:lnTo>
                    <a:cubicBezTo>
                      <a:pt x="14544" y="1574"/>
                      <a:pt x="15378" y="740"/>
                      <a:pt x="16402" y="740"/>
                    </a:cubicBezTo>
                    <a:close/>
                    <a:moveTo>
                      <a:pt x="13804" y="2977"/>
                    </a:moveTo>
                    <a:lnTo>
                      <a:pt x="13804" y="12970"/>
                    </a:lnTo>
                    <a:cubicBezTo>
                      <a:pt x="13804" y="13671"/>
                      <a:pt x="14089" y="14354"/>
                      <a:pt x="14582" y="14828"/>
                    </a:cubicBezTo>
                    <a:lnTo>
                      <a:pt x="1119" y="14828"/>
                    </a:lnTo>
                    <a:cubicBezTo>
                      <a:pt x="911" y="14828"/>
                      <a:pt x="759" y="14657"/>
                      <a:pt x="759" y="14468"/>
                    </a:cubicBezTo>
                    <a:lnTo>
                      <a:pt x="759" y="3337"/>
                    </a:lnTo>
                    <a:cubicBezTo>
                      <a:pt x="759" y="3129"/>
                      <a:pt x="911" y="2977"/>
                      <a:pt x="1119" y="2977"/>
                    </a:cubicBezTo>
                    <a:close/>
                    <a:moveTo>
                      <a:pt x="16374" y="11120"/>
                    </a:moveTo>
                    <a:cubicBezTo>
                      <a:pt x="17329" y="11120"/>
                      <a:pt x="18241" y="11859"/>
                      <a:pt x="18241" y="12989"/>
                    </a:cubicBezTo>
                    <a:cubicBezTo>
                      <a:pt x="18241" y="13994"/>
                      <a:pt x="17407" y="14828"/>
                      <a:pt x="16402" y="14828"/>
                    </a:cubicBezTo>
                    <a:cubicBezTo>
                      <a:pt x="14734" y="14828"/>
                      <a:pt x="13918" y="12837"/>
                      <a:pt x="15075" y="11661"/>
                    </a:cubicBezTo>
                    <a:cubicBezTo>
                      <a:pt x="15454" y="11288"/>
                      <a:pt x="15919" y="11120"/>
                      <a:pt x="16374" y="11120"/>
                    </a:cubicBezTo>
                    <a:close/>
                    <a:moveTo>
                      <a:pt x="16402" y="0"/>
                    </a:moveTo>
                    <a:cubicBezTo>
                      <a:pt x="15113" y="19"/>
                      <a:pt x="14013" y="948"/>
                      <a:pt x="13823" y="2238"/>
                    </a:cubicBezTo>
                    <a:lnTo>
                      <a:pt x="1119" y="2238"/>
                    </a:lnTo>
                    <a:cubicBezTo>
                      <a:pt x="512" y="2238"/>
                      <a:pt x="1" y="2731"/>
                      <a:pt x="1" y="3337"/>
                    </a:cubicBezTo>
                    <a:lnTo>
                      <a:pt x="1" y="14468"/>
                    </a:lnTo>
                    <a:cubicBezTo>
                      <a:pt x="1" y="15075"/>
                      <a:pt x="512" y="15568"/>
                      <a:pt x="1119" y="15568"/>
                    </a:cubicBezTo>
                    <a:lnTo>
                      <a:pt x="16383" y="15568"/>
                    </a:lnTo>
                    <a:cubicBezTo>
                      <a:pt x="17824" y="15568"/>
                      <a:pt x="19000" y="14411"/>
                      <a:pt x="19000" y="12989"/>
                    </a:cubicBezTo>
                    <a:lnTo>
                      <a:pt x="19000" y="2598"/>
                    </a:lnTo>
                    <a:cubicBezTo>
                      <a:pt x="19000" y="1157"/>
                      <a:pt x="17824" y="0"/>
                      <a:pt x="164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8;p36">
                <a:extLst>
                  <a:ext uri="{FF2B5EF4-FFF2-40B4-BE49-F238E27FC236}">
                    <a16:creationId xmlns:a16="http://schemas.microsoft.com/office/drawing/2014/main" id="{66901CE0-5D75-4E7E-BD2A-3917089E2358}"/>
                  </a:ext>
                </a:extLst>
              </p:cNvPr>
              <p:cNvSpPr/>
              <p:nvPr/>
            </p:nvSpPr>
            <p:spPr>
              <a:xfrm>
                <a:off x="4714513" y="5372850"/>
                <a:ext cx="143950" cy="219400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8776" extrusionOk="0">
                    <a:moveTo>
                      <a:pt x="2037" y="756"/>
                    </a:moveTo>
                    <a:cubicBezTo>
                      <a:pt x="2415" y="756"/>
                      <a:pt x="2781" y="1049"/>
                      <a:pt x="2781" y="1499"/>
                    </a:cubicBezTo>
                    <a:cubicBezTo>
                      <a:pt x="2781" y="1916"/>
                      <a:pt x="2459" y="2239"/>
                      <a:pt x="2042" y="2239"/>
                    </a:cubicBezTo>
                    <a:cubicBezTo>
                      <a:pt x="1378" y="2239"/>
                      <a:pt x="1056" y="1442"/>
                      <a:pt x="1530" y="968"/>
                    </a:cubicBezTo>
                    <a:cubicBezTo>
                      <a:pt x="1676" y="822"/>
                      <a:pt x="1858" y="756"/>
                      <a:pt x="2037" y="756"/>
                    </a:cubicBezTo>
                    <a:close/>
                    <a:moveTo>
                      <a:pt x="2038" y="1"/>
                    </a:moveTo>
                    <a:cubicBezTo>
                      <a:pt x="1681" y="1"/>
                      <a:pt x="1313" y="137"/>
                      <a:pt x="999" y="456"/>
                    </a:cubicBezTo>
                    <a:cubicBezTo>
                      <a:pt x="1" y="1485"/>
                      <a:pt x="875" y="3002"/>
                      <a:pt x="2040" y="3002"/>
                    </a:cubicBezTo>
                    <a:cubicBezTo>
                      <a:pt x="2291" y="3002"/>
                      <a:pt x="2556" y="2931"/>
                      <a:pt x="2819" y="2770"/>
                    </a:cubicBezTo>
                    <a:lnTo>
                      <a:pt x="3179" y="4192"/>
                    </a:lnTo>
                    <a:cubicBezTo>
                      <a:pt x="3201" y="4352"/>
                      <a:pt x="3335" y="4420"/>
                      <a:pt x="3484" y="4420"/>
                    </a:cubicBezTo>
                    <a:cubicBezTo>
                      <a:pt x="3721" y="4420"/>
                      <a:pt x="3993" y="4247"/>
                      <a:pt x="3900" y="4002"/>
                    </a:cubicBezTo>
                    <a:lnTo>
                      <a:pt x="3767" y="3509"/>
                    </a:lnTo>
                    <a:lnTo>
                      <a:pt x="3767" y="3509"/>
                    </a:lnTo>
                    <a:cubicBezTo>
                      <a:pt x="5019" y="4647"/>
                      <a:pt x="5019" y="6050"/>
                      <a:pt x="5019" y="8174"/>
                    </a:cubicBezTo>
                    <a:lnTo>
                      <a:pt x="5019" y="8420"/>
                    </a:lnTo>
                    <a:cubicBezTo>
                      <a:pt x="5019" y="8657"/>
                      <a:pt x="5203" y="8776"/>
                      <a:pt x="5388" y="8776"/>
                    </a:cubicBezTo>
                    <a:cubicBezTo>
                      <a:pt x="5573" y="8776"/>
                      <a:pt x="5758" y="8657"/>
                      <a:pt x="5758" y="8420"/>
                    </a:cubicBezTo>
                    <a:lnTo>
                      <a:pt x="5758" y="8174"/>
                    </a:lnTo>
                    <a:cubicBezTo>
                      <a:pt x="5758" y="5993"/>
                      <a:pt x="5758" y="4324"/>
                      <a:pt x="4298" y="2997"/>
                    </a:cubicBezTo>
                    <a:lnTo>
                      <a:pt x="4298" y="2978"/>
                    </a:lnTo>
                    <a:lnTo>
                      <a:pt x="4639" y="2978"/>
                    </a:lnTo>
                    <a:cubicBezTo>
                      <a:pt x="4657" y="2980"/>
                      <a:pt x="4674" y="2981"/>
                      <a:pt x="4690" y="2981"/>
                    </a:cubicBezTo>
                    <a:cubicBezTo>
                      <a:pt x="5159" y="2981"/>
                      <a:pt x="5153" y="2237"/>
                      <a:pt x="4674" y="2237"/>
                    </a:cubicBezTo>
                    <a:cubicBezTo>
                      <a:pt x="4663" y="2237"/>
                      <a:pt x="4651" y="2238"/>
                      <a:pt x="4639" y="2239"/>
                    </a:cubicBezTo>
                    <a:lnTo>
                      <a:pt x="3350" y="2239"/>
                    </a:lnTo>
                    <a:cubicBezTo>
                      <a:pt x="3996" y="1115"/>
                      <a:pt x="3060" y="1"/>
                      <a:pt x="20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9;p36">
                <a:extLst>
                  <a:ext uri="{FF2B5EF4-FFF2-40B4-BE49-F238E27FC236}">
                    <a16:creationId xmlns:a16="http://schemas.microsoft.com/office/drawing/2014/main" id="{892E48CF-29B3-4007-859C-7F1A85DD77E8}"/>
                  </a:ext>
                </a:extLst>
              </p:cNvPr>
              <p:cNvSpPr/>
              <p:nvPr/>
            </p:nvSpPr>
            <p:spPr>
              <a:xfrm>
                <a:off x="4891663" y="5373175"/>
                <a:ext cx="819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2981" extrusionOk="0">
                    <a:moveTo>
                      <a:pt x="529" y="1"/>
                    </a:moveTo>
                    <a:cubicBezTo>
                      <a:pt x="241" y="1"/>
                      <a:pt x="4" y="372"/>
                      <a:pt x="265" y="633"/>
                    </a:cubicBezTo>
                    <a:lnTo>
                      <a:pt x="1118" y="1486"/>
                    </a:lnTo>
                    <a:lnTo>
                      <a:pt x="265" y="2339"/>
                    </a:lnTo>
                    <a:cubicBezTo>
                      <a:pt x="1" y="2603"/>
                      <a:pt x="247" y="2980"/>
                      <a:pt x="539" y="2980"/>
                    </a:cubicBezTo>
                    <a:cubicBezTo>
                      <a:pt x="624" y="2980"/>
                      <a:pt x="714" y="2948"/>
                      <a:pt x="796" y="2870"/>
                    </a:cubicBezTo>
                    <a:lnTo>
                      <a:pt x="1649" y="2017"/>
                    </a:lnTo>
                    <a:lnTo>
                      <a:pt x="2483" y="2870"/>
                    </a:lnTo>
                    <a:cubicBezTo>
                      <a:pt x="2565" y="2948"/>
                      <a:pt x="2655" y="2980"/>
                      <a:pt x="2740" y="2980"/>
                    </a:cubicBezTo>
                    <a:cubicBezTo>
                      <a:pt x="3032" y="2980"/>
                      <a:pt x="3278" y="2603"/>
                      <a:pt x="3014" y="2339"/>
                    </a:cubicBezTo>
                    <a:lnTo>
                      <a:pt x="2161" y="1486"/>
                    </a:lnTo>
                    <a:lnTo>
                      <a:pt x="3014" y="633"/>
                    </a:lnTo>
                    <a:cubicBezTo>
                      <a:pt x="3166" y="500"/>
                      <a:pt x="3166" y="254"/>
                      <a:pt x="3014" y="121"/>
                    </a:cubicBezTo>
                    <a:cubicBezTo>
                      <a:pt x="2938" y="45"/>
                      <a:pt x="2844" y="7"/>
                      <a:pt x="2749" y="7"/>
                    </a:cubicBezTo>
                    <a:cubicBezTo>
                      <a:pt x="2654" y="7"/>
                      <a:pt x="2559" y="45"/>
                      <a:pt x="2483" y="121"/>
                    </a:cubicBezTo>
                    <a:lnTo>
                      <a:pt x="1649" y="955"/>
                    </a:lnTo>
                    <a:lnTo>
                      <a:pt x="796" y="121"/>
                    </a:lnTo>
                    <a:cubicBezTo>
                      <a:pt x="711" y="36"/>
                      <a:pt x="617" y="1"/>
                      <a:pt x="5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60;p36">
                <a:extLst>
                  <a:ext uri="{FF2B5EF4-FFF2-40B4-BE49-F238E27FC236}">
                    <a16:creationId xmlns:a16="http://schemas.microsoft.com/office/drawing/2014/main" id="{9D55E8A6-B0FC-4170-A28F-BB5A47DA63E4}"/>
                  </a:ext>
                </a:extLst>
              </p:cNvPr>
              <p:cNvSpPr/>
              <p:nvPr/>
            </p:nvSpPr>
            <p:spPr>
              <a:xfrm>
                <a:off x="4891663" y="5521325"/>
                <a:ext cx="81875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981" extrusionOk="0">
                    <a:moveTo>
                      <a:pt x="539" y="1"/>
                    </a:moveTo>
                    <a:cubicBezTo>
                      <a:pt x="247" y="1"/>
                      <a:pt x="1" y="378"/>
                      <a:pt x="265" y="642"/>
                    </a:cubicBezTo>
                    <a:lnTo>
                      <a:pt x="1118" y="1495"/>
                    </a:lnTo>
                    <a:lnTo>
                      <a:pt x="265" y="2348"/>
                    </a:lnTo>
                    <a:cubicBezTo>
                      <a:pt x="4" y="2609"/>
                      <a:pt x="241" y="2981"/>
                      <a:pt x="529" y="2981"/>
                    </a:cubicBezTo>
                    <a:cubicBezTo>
                      <a:pt x="617" y="2981"/>
                      <a:pt x="711" y="2945"/>
                      <a:pt x="796" y="2860"/>
                    </a:cubicBezTo>
                    <a:lnTo>
                      <a:pt x="1649" y="2026"/>
                    </a:lnTo>
                    <a:lnTo>
                      <a:pt x="2483" y="2860"/>
                    </a:lnTo>
                    <a:cubicBezTo>
                      <a:pt x="2568" y="2945"/>
                      <a:pt x="2662" y="2981"/>
                      <a:pt x="2750" y="2981"/>
                    </a:cubicBezTo>
                    <a:cubicBezTo>
                      <a:pt x="3038" y="2981"/>
                      <a:pt x="3275" y="2609"/>
                      <a:pt x="3014" y="2348"/>
                    </a:cubicBezTo>
                    <a:lnTo>
                      <a:pt x="2161" y="1495"/>
                    </a:lnTo>
                    <a:lnTo>
                      <a:pt x="3014" y="642"/>
                    </a:lnTo>
                    <a:cubicBezTo>
                      <a:pt x="3166" y="490"/>
                      <a:pt x="3166" y="263"/>
                      <a:pt x="3014" y="111"/>
                    </a:cubicBezTo>
                    <a:cubicBezTo>
                      <a:pt x="2938" y="44"/>
                      <a:pt x="2844" y="11"/>
                      <a:pt x="2749" y="11"/>
                    </a:cubicBezTo>
                    <a:cubicBezTo>
                      <a:pt x="2654" y="11"/>
                      <a:pt x="2559" y="44"/>
                      <a:pt x="2483" y="111"/>
                    </a:cubicBezTo>
                    <a:lnTo>
                      <a:pt x="1649" y="964"/>
                    </a:lnTo>
                    <a:lnTo>
                      <a:pt x="796" y="111"/>
                    </a:lnTo>
                    <a:cubicBezTo>
                      <a:pt x="714" y="33"/>
                      <a:pt x="624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61;p36">
                <a:extLst>
                  <a:ext uri="{FF2B5EF4-FFF2-40B4-BE49-F238E27FC236}">
                    <a16:creationId xmlns:a16="http://schemas.microsoft.com/office/drawing/2014/main" id="{2BD152B1-494D-46C3-915B-D1C69BD512F7}"/>
                  </a:ext>
                </a:extLst>
              </p:cNvPr>
              <p:cNvSpPr/>
              <p:nvPr/>
            </p:nvSpPr>
            <p:spPr>
              <a:xfrm>
                <a:off x="4724813" y="5521325"/>
                <a:ext cx="822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981" extrusionOk="0">
                    <a:moveTo>
                      <a:pt x="546" y="1"/>
                    </a:moveTo>
                    <a:cubicBezTo>
                      <a:pt x="258" y="1"/>
                      <a:pt x="0" y="378"/>
                      <a:pt x="264" y="642"/>
                    </a:cubicBezTo>
                    <a:lnTo>
                      <a:pt x="1118" y="1495"/>
                    </a:lnTo>
                    <a:lnTo>
                      <a:pt x="264" y="2348"/>
                    </a:lnTo>
                    <a:cubicBezTo>
                      <a:pt x="4" y="2609"/>
                      <a:pt x="252" y="2981"/>
                      <a:pt x="536" y="2981"/>
                    </a:cubicBezTo>
                    <a:cubicBezTo>
                      <a:pt x="624" y="2981"/>
                      <a:pt x="715" y="2945"/>
                      <a:pt x="795" y="2860"/>
                    </a:cubicBezTo>
                    <a:lnTo>
                      <a:pt x="1649" y="2026"/>
                    </a:lnTo>
                    <a:lnTo>
                      <a:pt x="2502" y="2860"/>
                    </a:lnTo>
                    <a:cubicBezTo>
                      <a:pt x="2582" y="2945"/>
                      <a:pt x="2673" y="2981"/>
                      <a:pt x="2761" y="2981"/>
                    </a:cubicBezTo>
                    <a:cubicBezTo>
                      <a:pt x="3044" y="2981"/>
                      <a:pt x="3289" y="2609"/>
                      <a:pt x="3014" y="2348"/>
                    </a:cubicBezTo>
                    <a:lnTo>
                      <a:pt x="2179" y="1495"/>
                    </a:lnTo>
                    <a:lnTo>
                      <a:pt x="3014" y="642"/>
                    </a:lnTo>
                    <a:cubicBezTo>
                      <a:pt x="3165" y="490"/>
                      <a:pt x="3165" y="263"/>
                      <a:pt x="3014" y="111"/>
                    </a:cubicBezTo>
                    <a:cubicBezTo>
                      <a:pt x="2947" y="44"/>
                      <a:pt x="2853" y="11"/>
                      <a:pt x="2758" y="11"/>
                    </a:cubicBezTo>
                    <a:cubicBezTo>
                      <a:pt x="2663" y="11"/>
                      <a:pt x="2568" y="44"/>
                      <a:pt x="2502" y="111"/>
                    </a:cubicBezTo>
                    <a:lnTo>
                      <a:pt x="1649" y="964"/>
                    </a:lnTo>
                    <a:lnTo>
                      <a:pt x="795" y="111"/>
                    </a:lnTo>
                    <a:cubicBezTo>
                      <a:pt x="718" y="33"/>
                      <a:pt x="630" y="1"/>
                      <a:pt x="5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62;p36">
                <a:extLst>
                  <a:ext uri="{FF2B5EF4-FFF2-40B4-BE49-F238E27FC236}">
                    <a16:creationId xmlns:a16="http://schemas.microsoft.com/office/drawing/2014/main" id="{C095979C-D7CA-4ADF-85CC-E74CBC967753}"/>
                  </a:ext>
                </a:extLst>
              </p:cNvPr>
              <p:cNvSpPr/>
              <p:nvPr/>
            </p:nvSpPr>
            <p:spPr>
              <a:xfrm>
                <a:off x="5086463" y="5336375"/>
                <a:ext cx="185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419" extrusionOk="0">
                    <a:moveTo>
                      <a:pt x="380" y="0"/>
                    </a:moveTo>
                    <a:cubicBezTo>
                      <a:pt x="171" y="0"/>
                      <a:pt x="0" y="152"/>
                      <a:pt x="0" y="360"/>
                    </a:cubicBezTo>
                    <a:lnTo>
                      <a:pt x="0" y="4077"/>
                    </a:lnTo>
                    <a:cubicBezTo>
                      <a:pt x="19" y="4304"/>
                      <a:pt x="195" y="4418"/>
                      <a:pt x="370" y="4418"/>
                    </a:cubicBezTo>
                    <a:cubicBezTo>
                      <a:pt x="546" y="4418"/>
                      <a:pt x="721" y="4304"/>
                      <a:pt x="740" y="4077"/>
                    </a:cubicBezTo>
                    <a:lnTo>
                      <a:pt x="740" y="360"/>
                    </a:lnTo>
                    <a:cubicBezTo>
                      <a:pt x="740" y="152"/>
                      <a:pt x="569" y="0"/>
                      <a:pt x="3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772;p36">
              <a:extLst>
                <a:ext uri="{FF2B5EF4-FFF2-40B4-BE49-F238E27FC236}">
                  <a16:creationId xmlns:a16="http://schemas.microsoft.com/office/drawing/2014/main" id="{B6219536-75BA-42BF-8687-DF1CB9C1E489}"/>
                </a:ext>
              </a:extLst>
            </p:cNvPr>
            <p:cNvGrpSpPr/>
            <p:nvPr userDrawn="1"/>
          </p:nvGrpSpPr>
          <p:grpSpPr>
            <a:xfrm>
              <a:off x="2365403" y="4943190"/>
              <a:ext cx="578325" cy="487500"/>
              <a:chOff x="2099175" y="3289450"/>
              <a:chExt cx="578325" cy="487500"/>
            </a:xfrm>
          </p:grpSpPr>
          <p:sp>
            <p:nvSpPr>
              <p:cNvPr id="63" name="Google Shape;773;p36">
                <a:extLst>
                  <a:ext uri="{FF2B5EF4-FFF2-40B4-BE49-F238E27FC236}">
                    <a16:creationId xmlns:a16="http://schemas.microsoft.com/office/drawing/2014/main" id="{C02741F5-768D-484D-A8D7-2FE908FAA61A}"/>
                  </a:ext>
                </a:extLst>
              </p:cNvPr>
              <p:cNvSpPr/>
              <p:nvPr/>
            </p:nvSpPr>
            <p:spPr>
              <a:xfrm flipH="1">
                <a:off x="2608800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4;p36">
                <a:extLst>
                  <a:ext uri="{FF2B5EF4-FFF2-40B4-BE49-F238E27FC236}">
                    <a16:creationId xmlns:a16="http://schemas.microsoft.com/office/drawing/2014/main" id="{EFBBC422-FAAA-492E-B589-41410DDDF0F5}"/>
                  </a:ext>
                </a:extLst>
              </p:cNvPr>
              <p:cNvSpPr/>
              <p:nvPr/>
            </p:nvSpPr>
            <p:spPr>
              <a:xfrm>
                <a:off x="2099175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CE07B8E-0CEA-4AB9-8286-0892DD466FBD}"/>
              </a:ext>
            </a:extLst>
          </p:cNvPr>
          <p:cNvSpPr txBox="1"/>
          <p:nvPr userDrawn="1"/>
        </p:nvSpPr>
        <p:spPr>
          <a:xfrm>
            <a:off x="1670465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80808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80808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0E87FF-350E-4B10-A71E-8A3ABB18A694}"/>
              </a:ext>
            </a:extLst>
          </p:cNvPr>
          <p:cNvSpPr txBox="1"/>
          <p:nvPr userDrawn="1"/>
        </p:nvSpPr>
        <p:spPr>
          <a:xfrm>
            <a:off x="1670466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C6B615-1193-450E-B9C5-866B44A156A6}"/>
              </a:ext>
            </a:extLst>
          </p:cNvPr>
          <p:cNvSpPr txBox="1"/>
          <p:nvPr userDrawn="1"/>
        </p:nvSpPr>
        <p:spPr>
          <a:xfrm>
            <a:off x="2219269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619671-C869-461B-B3F3-47C82E235AF5}"/>
              </a:ext>
            </a:extLst>
          </p:cNvPr>
          <p:cNvSpPr txBox="1"/>
          <p:nvPr userDrawn="1"/>
        </p:nvSpPr>
        <p:spPr>
          <a:xfrm>
            <a:off x="2214920" y="3892206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C894DC-1190-4330-9120-4330956FBB10}"/>
              </a:ext>
            </a:extLst>
          </p:cNvPr>
          <p:cNvSpPr txBox="1"/>
          <p:nvPr userDrawn="1"/>
        </p:nvSpPr>
        <p:spPr>
          <a:xfrm>
            <a:off x="7622678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A3151C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A3151C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70B701-BB7B-430C-ADF3-0CE8813BF15E}"/>
              </a:ext>
            </a:extLst>
          </p:cNvPr>
          <p:cNvSpPr txBox="1"/>
          <p:nvPr userDrawn="1"/>
        </p:nvSpPr>
        <p:spPr>
          <a:xfrm>
            <a:off x="7622679" y="3876051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C96D7C-8CDF-40AB-9D41-F60C94B8F6E3}"/>
              </a:ext>
            </a:extLst>
          </p:cNvPr>
          <p:cNvSpPr txBox="1"/>
          <p:nvPr userDrawn="1"/>
        </p:nvSpPr>
        <p:spPr>
          <a:xfrm>
            <a:off x="7043913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12325D-886B-40F7-9EC5-3D105C28BAF7}"/>
              </a:ext>
            </a:extLst>
          </p:cNvPr>
          <p:cNvSpPr txBox="1"/>
          <p:nvPr userDrawn="1"/>
        </p:nvSpPr>
        <p:spPr>
          <a:xfrm>
            <a:off x="7043914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2984F5-47CA-46DF-8A60-CEE653CA8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5570" y="2717478"/>
            <a:ext cx="3590290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Большая картинка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5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6421C-E236-4965-B2D6-59BF0B04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558" y="2452483"/>
            <a:ext cx="8651060" cy="1500187"/>
          </a:xfrm>
        </p:spPr>
        <p:txBody>
          <a:bodyPr anchor="b"/>
          <a:lstStyle>
            <a:lvl1pPr>
              <a:defRPr sz="4800" baseline="0"/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E43BA-AA4C-40B5-BF43-4F71F0DA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559" y="4084367"/>
            <a:ext cx="8651060" cy="7314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486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6206-B715-4B11-94B2-DD66FB99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7A124-8D6D-435D-ABFC-640F2D04A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B18F65-2D3C-40C7-A08F-C2EC27A8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1284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B1489-F1AD-4CAC-B2D0-5F59A746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4CD8-4BF3-4EC8-82A5-4C957D8906E0}" type="datetime4">
              <a:rPr lang="ru-RU" smtClean="0"/>
              <a:t>4 апреля 2023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CAC55-33A8-49CA-B052-9BC18C91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89331-F455-442C-BDCB-95EA0EBC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0C14-D3C6-481B-8FE7-FAA1C310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10" y="667698"/>
            <a:ext cx="11453176" cy="44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r>
              <a:rPr lang="en-US" dirty="0"/>
              <a:t> {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CAB6A-ED32-4AA5-B6EE-4D32A582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5" y="1238249"/>
            <a:ext cx="11320461" cy="4386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F1470-BBD0-478F-A27D-A3BA115B3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22080" y="6355443"/>
            <a:ext cx="2043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606B-001D-4326-B3A2-8C0CADE5842B}" type="datetime4">
              <a:rPr lang="ru-RU" smtClean="0"/>
              <a:pPr/>
              <a:t>4 апреля 2023 г.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379B-60D4-4BE0-9AE4-88535DA3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225" y="6356350"/>
            <a:ext cx="819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EFB05-B078-40F3-8B1F-F9BD257B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57" y="6355443"/>
            <a:ext cx="743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hyperlink" Target="https://learnmoderncpp.com/files-and-formatting/" TargetMode="Externa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DD56-070E-4BD7-8DD2-03C8C62DD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927950"/>
                </a:solidFill>
              </a:rPr>
              <a:t>Управление </a:t>
            </a:r>
            <a:r>
              <a:rPr lang="ru-RU" dirty="0">
                <a:solidFill>
                  <a:srgbClr val="0000FF"/>
                </a:solidFill>
              </a:rPr>
              <a:t>памятью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D5D2BB-0873-4357-9539-B13643C52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358BD-3558-414F-9CB8-62D8BC1CAADB}"/>
              </a:ext>
            </a:extLst>
          </p:cNvPr>
          <p:cNvSpPr txBox="1"/>
          <p:nvPr/>
        </p:nvSpPr>
        <p:spPr>
          <a:xfrm>
            <a:off x="8769467" y="6041794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Захаров Иван,</a:t>
            </a:r>
          </a:p>
          <a:p>
            <a:pPr algn="r"/>
            <a:r>
              <a:rPr lang="ru-RU" dirty="0"/>
              <a:t>ДНК им. В.А. Витязевой</a:t>
            </a:r>
          </a:p>
        </p:txBody>
      </p:sp>
    </p:spTree>
    <p:extLst>
      <p:ext uri="{BB962C8B-B14F-4D97-AF65-F5344CB8AC3E}">
        <p14:creationId xmlns:p14="http://schemas.microsoft.com/office/powerpoint/2010/main" val="196129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Режимы открытия файла </a:t>
            </a:r>
            <a:r>
              <a:rPr lang="en-US" dirty="0"/>
              <a:t>{</a:t>
            </a:r>
            <a:endParaRPr lang="ru-RU" dirty="0"/>
          </a:p>
        </p:txBody>
      </p:sp>
      <p:graphicFrame>
        <p:nvGraphicFramePr>
          <p:cNvPr id="63" name="Таблица 8">
            <a:extLst>
              <a:ext uri="{FF2B5EF4-FFF2-40B4-BE49-F238E27FC236}">
                <a16:creationId xmlns:a16="http://schemas.microsoft.com/office/drawing/2014/main" id="{62BC7D51-183D-4573-A482-C8684A000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449114"/>
              </p:ext>
            </p:extLst>
          </p:nvPr>
        </p:nvGraphicFramePr>
        <p:xfrm>
          <a:off x="994410" y="1233488"/>
          <a:ext cx="10983276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3734">
                  <a:extLst>
                    <a:ext uri="{9D8B030D-6E8A-4147-A177-3AD203B41FA5}">
                      <a16:colId xmlns:a16="http://schemas.microsoft.com/office/drawing/2014/main" val="881916925"/>
                    </a:ext>
                  </a:extLst>
                </a:gridCol>
                <a:gridCol w="8539542">
                  <a:extLst>
                    <a:ext uri="{9D8B030D-6E8A-4147-A177-3AD203B41FA5}">
                      <a16:colId xmlns:a16="http://schemas.microsoft.com/office/drawing/2014/main" val="1127207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Режим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29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err="1">
                          <a:solidFill>
                            <a:srgbClr val="0000FF"/>
                          </a:solidFill>
                          <a:latin typeface="Cascadia Mono" panose="020B0609020000020004" pitchFamily="49" charset="0"/>
                        </a:rPr>
                        <a:t>ios_base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Cascadia Mono" panose="020B0609020000020004" pitchFamily="49" charset="0"/>
                        </a:rPr>
                        <a:t>::</a:t>
                      </a:r>
                      <a:r>
                        <a:rPr lang="en-US" sz="1600" i="1" dirty="0">
                          <a:solidFill>
                            <a:srgbClr val="000080"/>
                          </a:solidFill>
                          <a:latin typeface="Cascadia Mono" panose="020B0609020000020004" pitchFamily="49" charset="0"/>
                        </a:rPr>
                        <a:t>in</a:t>
                      </a:r>
                      <a:endParaRPr lang="ru-RU" sz="1600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Открыть файл для чтения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75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err="1">
                          <a:solidFill>
                            <a:srgbClr val="0000FF"/>
                          </a:solidFill>
                          <a:latin typeface="Cascadia Mono" panose="020B0609020000020004" pitchFamily="49" charset="0"/>
                        </a:rPr>
                        <a:t>ios_base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Cascadia Mono" panose="020B0609020000020004" pitchFamily="49" charset="0"/>
                        </a:rPr>
                        <a:t>::</a:t>
                      </a:r>
                      <a:r>
                        <a:rPr lang="en-US" sz="1600" i="1" dirty="0">
                          <a:solidFill>
                            <a:srgbClr val="000080"/>
                          </a:solidFill>
                          <a:latin typeface="Cascadia Mono" panose="020B0609020000020004" pitchFamily="49" charset="0"/>
                        </a:rPr>
                        <a:t>out</a:t>
                      </a:r>
                      <a:endParaRPr lang="ru-RU" sz="1600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Открыть файл для записи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4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err="1">
                          <a:solidFill>
                            <a:srgbClr val="0000FF"/>
                          </a:solidFill>
                          <a:latin typeface="Cascadia Mono" panose="020B0609020000020004" pitchFamily="49" charset="0"/>
                        </a:rPr>
                        <a:t>ios_base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Cascadia Mono" panose="020B0609020000020004" pitchFamily="49" charset="0"/>
                        </a:rPr>
                        <a:t>::</a:t>
                      </a:r>
                      <a:r>
                        <a:rPr lang="en-US" sz="1600" i="1" dirty="0">
                          <a:solidFill>
                            <a:srgbClr val="000080"/>
                          </a:solidFill>
                          <a:latin typeface="Cascadia Mono" panose="020B0609020000020004" pitchFamily="49" charset="0"/>
                        </a:rPr>
                        <a:t>ate</a:t>
                      </a:r>
                      <a:endParaRPr lang="ru-RU" sz="1600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При открытии переместить указатель в конец файла</a:t>
                      </a: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69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err="1">
                          <a:solidFill>
                            <a:srgbClr val="0000FF"/>
                          </a:solidFill>
                          <a:latin typeface="Cascadia Mono" panose="020B0609020000020004" pitchFamily="49" charset="0"/>
                        </a:rPr>
                        <a:t>ios_base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Cascadia Mono" panose="020B0609020000020004" pitchFamily="49" charset="0"/>
                        </a:rPr>
                        <a:t>::</a:t>
                      </a:r>
                      <a:r>
                        <a:rPr lang="en-US" sz="1600" i="1" dirty="0">
                          <a:solidFill>
                            <a:srgbClr val="000080"/>
                          </a:solidFill>
                          <a:latin typeface="Cascadia Mono" panose="020B0609020000020004" pitchFamily="49" charset="0"/>
                        </a:rPr>
                        <a:t>app</a:t>
                      </a:r>
                      <a:endParaRPr lang="ru-RU" sz="1600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Открыть файл для записи в конец файла</a:t>
                      </a: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86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err="1">
                          <a:solidFill>
                            <a:srgbClr val="0000FF"/>
                          </a:solidFill>
                          <a:latin typeface="Cascadia Mono" panose="020B0609020000020004" pitchFamily="49" charset="0"/>
                        </a:rPr>
                        <a:t>ios_base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Cascadia Mono" panose="020B0609020000020004" pitchFamily="49" charset="0"/>
                        </a:rPr>
                        <a:t>::</a:t>
                      </a:r>
                      <a:r>
                        <a:rPr lang="en-US" sz="1600" i="1" dirty="0" err="1">
                          <a:solidFill>
                            <a:srgbClr val="000080"/>
                          </a:solidFill>
                          <a:latin typeface="Cascadia Mono" panose="020B0609020000020004" pitchFamily="49" charset="0"/>
                        </a:rPr>
                        <a:t>trunc</a:t>
                      </a:r>
                      <a:endParaRPr lang="ru-RU" sz="1600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Удалить содержимое файла, если он существует</a:t>
                      </a:r>
                      <a:endParaRPr lang="en-US" sz="1600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8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>
                          <a:solidFill>
                            <a:srgbClr val="0000FF"/>
                          </a:solidFill>
                          <a:latin typeface="Cascadia Mono" panose="020B0609020000020004" pitchFamily="49" charset="0"/>
                        </a:rPr>
                        <a:t>ios_base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Cascadia Mono" panose="020B0609020000020004" pitchFamily="49" charset="0"/>
                        </a:rPr>
                        <a:t>::</a:t>
                      </a:r>
                      <a:r>
                        <a:rPr lang="en-US" sz="1600" i="1" dirty="0">
                          <a:solidFill>
                            <a:srgbClr val="000080"/>
                          </a:solidFill>
                          <a:latin typeface="Cascadia Mono" panose="020B0609020000020004" pitchFamily="49" charset="0"/>
                        </a:rPr>
                        <a:t>binary</a:t>
                      </a:r>
                      <a:endParaRPr lang="ru-RU" sz="1600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Открытие файла в двоичном режиме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66935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F9F2B60E-F410-42E2-9A9A-A1BFE72C83C1}"/>
              </a:ext>
            </a:extLst>
          </p:cNvPr>
          <p:cNvSpPr txBox="1"/>
          <p:nvPr/>
        </p:nvSpPr>
        <p:spPr>
          <a:xfrm>
            <a:off x="994410" y="3945578"/>
            <a:ext cx="10983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Режимы открытия файлов можно устанавливать непосредственно при создании объекта или при вызове функции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.</a:t>
            </a:r>
            <a:r>
              <a:rPr lang="ru-RU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open</a:t>
            </a:r>
            <a:r>
              <a:rPr lang="ru-RU" dirty="0">
                <a:latin typeface="Cascadia Mono" panose="020B0609020000020004" pitchFamily="49" charset="0"/>
              </a:rPr>
              <a:t>()</a:t>
            </a:r>
            <a:r>
              <a:rPr lang="ru-RU" sz="2000" b="1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FFD3360-2DA5-4C66-9ED0-A28D2A2782B0}"/>
              </a:ext>
            </a:extLst>
          </p:cNvPr>
          <p:cNvGrpSpPr/>
          <p:nvPr/>
        </p:nvGrpSpPr>
        <p:grpSpPr>
          <a:xfrm>
            <a:off x="994410" y="5239383"/>
            <a:ext cx="5101590" cy="646331"/>
            <a:chOff x="994410" y="4792902"/>
            <a:chExt cx="5491638" cy="64633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DC12B5-7927-4F35-9B0D-DBFB38E6C03F}"/>
                </a:ext>
              </a:extLst>
            </p:cNvPr>
            <p:cNvSpPr txBox="1"/>
            <p:nvPr/>
          </p:nvSpPr>
          <p:spPr>
            <a:xfrm>
              <a:off x="1155858" y="4792902"/>
              <a:ext cx="53301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.</a:t>
              </a:r>
              <a:r>
                <a:rPr lang="en-US" sz="1800" i="1" dirty="0">
                  <a:solidFill>
                    <a:srgbClr val="880000"/>
                  </a:solidFill>
                  <a:latin typeface="Cascadia Mono" panose="020B0609020000020004" pitchFamily="49" charset="0"/>
                </a:rPr>
                <a:t>open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(</a:t>
              </a:r>
              <a:r>
                <a:rPr lang="en-US" sz="1800" i="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"out.txt"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800" i="1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std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::</a:t>
              </a:r>
              <a:r>
                <a:rPr lang="en-US" sz="1800" i="1" dirty="0" err="1">
                  <a:solidFill>
                    <a:srgbClr val="0000FF"/>
                  </a:solidFill>
                  <a:latin typeface="Cascadia Mono" panose="020B0609020000020004" pitchFamily="49" charset="0"/>
                </a:rPr>
                <a:t>ios_base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::</a:t>
              </a:r>
              <a:r>
                <a:rPr lang="en-US" sz="1800" i="1" dirty="0">
                  <a:solidFill>
                    <a:srgbClr val="000080"/>
                  </a:solidFill>
                  <a:latin typeface="Cascadia Mono" panose="020B0609020000020004" pitchFamily="49" charset="0"/>
                </a:rPr>
                <a:t>out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| </a:t>
              </a:r>
              <a:r>
                <a:rPr lang="en-US" sz="1800" i="1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std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::</a:t>
              </a:r>
              <a:r>
                <a:rPr lang="en-US" sz="1800" i="1" dirty="0" err="1">
                  <a:solidFill>
                    <a:srgbClr val="0000FF"/>
                  </a:solidFill>
                  <a:latin typeface="Cascadia Mono" panose="020B0609020000020004" pitchFamily="49" charset="0"/>
                </a:rPr>
                <a:t>ios_base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::</a:t>
              </a:r>
              <a:r>
                <a:rPr lang="en-US" sz="1800" i="1" dirty="0" err="1">
                  <a:solidFill>
                    <a:srgbClr val="000080"/>
                  </a:solidFill>
                  <a:latin typeface="Cascadia Mono" panose="020B0609020000020004" pitchFamily="49" charset="0"/>
                </a:rPr>
                <a:t>trunc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);</a:t>
              </a:r>
              <a:endParaRPr lang="ru-RU" dirty="0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45CD5FE3-4C49-4A86-8ED4-45A77DA5D96C}"/>
                </a:ext>
              </a:extLst>
            </p:cNvPr>
            <p:cNvSpPr/>
            <p:nvPr/>
          </p:nvSpPr>
          <p:spPr>
            <a:xfrm>
              <a:off x="994410" y="4792902"/>
              <a:ext cx="5491638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11346BA-BF4F-472F-A9EC-38373E400121}"/>
              </a:ext>
            </a:extLst>
          </p:cNvPr>
          <p:cNvSpPr txBox="1"/>
          <p:nvPr/>
        </p:nvSpPr>
        <p:spPr>
          <a:xfrm>
            <a:off x="2836517" y="4769674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Например</a:t>
            </a:r>
          </a:p>
        </p:txBody>
      </p:sp>
      <p:graphicFrame>
        <p:nvGraphicFramePr>
          <p:cNvPr id="68" name="Таблица 8">
            <a:extLst>
              <a:ext uri="{FF2B5EF4-FFF2-40B4-BE49-F238E27FC236}">
                <a16:creationId xmlns:a16="http://schemas.microsoft.com/office/drawing/2014/main" id="{EA32DCF8-4AF1-44DC-A59A-B4B5F201A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105567"/>
              </p:ext>
            </p:extLst>
          </p:nvPr>
        </p:nvGraphicFramePr>
        <p:xfrm>
          <a:off x="6245982" y="4791977"/>
          <a:ext cx="5731704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5281">
                  <a:extLst>
                    <a:ext uri="{9D8B030D-6E8A-4147-A177-3AD203B41FA5}">
                      <a16:colId xmlns:a16="http://schemas.microsoft.com/office/drawing/2014/main" val="881916925"/>
                    </a:ext>
                  </a:extLst>
                </a:gridCol>
                <a:gridCol w="4456423">
                  <a:extLst>
                    <a:ext uri="{9D8B030D-6E8A-4147-A177-3AD203B41FA5}">
                      <a16:colId xmlns:a16="http://schemas.microsoft.com/office/drawing/2014/main" val="1127207057"/>
                    </a:ext>
                  </a:extLst>
                </a:gridCol>
              </a:tblGrid>
              <a:tr h="278507"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Класс</a:t>
                      </a:r>
                      <a:endParaRPr lang="ru-RU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Значения по умолчанию</a:t>
                      </a:r>
                      <a:endParaRPr lang="ru-RU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298155"/>
                  </a:ext>
                </a:extLst>
              </a:tr>
              <a:tr h="278507">
                <a:tc>
                  <a:txBody>
                    <a:bodyPr/>
                    <a:lstStyle/>
                    <a:p>
                      <a:r>
                        <a:rPr lang="en-US" sz="1800" b="0" i="1" dirty="0" err="1">
                          <a:solidFill>
                            <a:srgbClr val="0000FF"/>
                          </a:solidFill>
                          <a:effectLst/>
                          <a:latin typeface="Cascadia Mono" panose="020B0609020000020004" pitchFamily="49" charset="0"/>
                          <a:ea typeface="Calibri" panose="020F0502020204030204" pitchFamily="34" charset="0"/>
                        </a:rPr>
                        <a:t>ifstream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scadia Mono" panose="020B0609020000020004" pitchFamily="49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1600" b="1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i="1" dirty="0" err="1">
                          <a:solidFill>
                            <a:srgbClr val="0000FF"/>
                          </a:solidFill>
                          <a:latin typeface="Cascadia Mono" panose="020B0609020000020004" pitchFamily="49" charset="0"/>
                        </a:rPr>
                        <a:t>ios_base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latin typeface="Cascadia Mono" panose="020B0609020000020004" pitchFamily="49" charset="0"/>
                        </a:rPr>
                        <a:t>::</a:t>
                      </a:r>
                      <a:r>
                        <a:rPr lang="en-US" sz="1800" i="1" dirty="0">
                          <a:solidFill>
                            <a:srgbClr val="000080"/>
                          </a:solidFill>
                          <a:latin typeface="Cascadia Mono" panose="020B0609020000020004" pitchFamily="49" charset="0"/>
                        </a:rPr>
                        <a:t>out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latin typeface="Cascadia Mono" panose="020B0609020000020004" pitchFamily="49" charset="0"/>
                        </a:rPr>
                        <a:t> |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  <a:latin typeface="Cascadia Mono" panose="020B0609020000020004" pitchFamily="49" charset="0"/>
                        </a:rPr>
                        <a:t>ios_base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latin typeface="Cascadia Mono" panose="020B0609020000020004" pitchFamily="49" charset="0"/>
                        </a:rPr>
                        <a:t>::</a:t>
                      </a:r>
                      <a:r>
                        <a:rPr lang="en-US" sz="1800" i="1" dirty="0" err="1">
                          <a:solidFill>
                            <a:srgbClr val="000080"/>
                          </a:solidFill>
                          <a:latin typeface="Cascadia Mono" panose="020B0609020000020004" pitchFamily="49" charset="0"/>
                        </a:rPr>
                        <a:t>trunc</a:t>
                      </a:r>
                      <a:endParaRPr lang="ru-RU" sz="18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758964"/>
                  </a:ext>
                </a:extLst>
              </a:tr>
              <a:tr h="278507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00FF"/>
                          </a:solidFill>
                          <a:effectLst/>
                          <a:latin typeface="Cascadia Mono" panose="020B0609020000020004" pitchFamily="49" charset="0"/>
                          <a:ea typeface="Calibri" panose="020F0502020204030204" pitchFamily="34" charset="0"/>
                        </a:rPr>
                        <a:t>ofstream</a:t>
                      </a:r>
                      <a:endParaRPr lang="ru-RU" sz="1600" b="1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i="1" dirty="0" err="1">
                          <a:solidFill>
                            <a:srgbClr val="0000FF"/>
                          </a:solidFill>
                          <a:latin typeface="Cascadia Mono" panose="020B0609020000020004" pitchFamily="49" charset="0"/>
                        </a:rPr>
                        <a:t>ios_base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latin typeface="Cascadia Mono" panose="020B0609020000020004" pitchFamily="49" charset="0"/>
                        </a:rPr>
                        <a:t>::</a:t>
                      </a:r>
                      <a:r>
                        <a:rPr lang="en-US" sz="1800" i="1" dirty="0">
                          <a:solidFill>
                            <a:srgbClr val="000080"/>
                          </a:solidFill>
                          <a:latin typeface="Cascadia Mono" panose="020B0609020000020004" pitchFamily="49" charset="0"/>
                        </a:rPr>
                        <a:t>in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latin typeface="Cascadia Mono" panose="020B0609020000020004" pitchFamily="49" charset="0"/>
                        </a:rPr>
                        <a:t> </a:t>
                      </a:r>
                      <a:endParaRPr lang="ru-RU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4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94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D8C5A-36AF-42ED-897B-91BA71251BC7}"/>
              </a:ext>
            </a:extLst>
          </p:cNvPr>
          <p:cNvSpPr txBox="1"/>
          <p:nvPr/>
        </p:nvSpPr>
        <p:spPr>
          <a:xfrm>
            <a:off x="800016" y="1341208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</a:t>
            </a:r>
            <a:r>
              <a:rPr lang="ru-RU" sz="3600" dirty="0">
                <a:solidFill>
                  <a:srgbClr val="92795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E65EA-63DD-4975-8853-0237572728AE}"/>
              </a:ext>
            </a:extLst>
          </p:cNvPr>
          <p:cNvSpPr txBox="1"/>
          <p:nvPr/>
        </p:nvSpPr>
        <p:spPr>
          <a:xfrm>
            <a:off x="1480100" y="1471220"/>
            <a:ext cx="5179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Проверка на наличие файла </a:t>
            </a:r>
            <a:r>
              <a:rPr lang="en-US" i="1" dirty="0">
                <a:latin typeface="Cascadia Mono" panose="020B0609020000020004" pitchFamily="49" charset="0"/>
              </a:rPr>
              <a:t>.</a:t>
            </a:r>
            <a:r>
              <a:rPr lang="en-US" i="1" dirty="0" err="1">
                <a:solidFill>
                  <a:srgbClr val="A31515"/>
                </a:solidFill>
                <a:latin typeface="Cascadia Mono" panose="020B0609020000020004" pitchFamily="49" charset="0"/>
              </a:rPr>
              <a:t>is_open</a:t>
            </a:r>
            <a:r>
              <a:rPr lang="en-US" dirty="0">
                <a:latin typeface="Cascadia Mono" panose="020B0609020000020004" pitchFamily="49" charset="0"/>
              </a:rPr>
              <a:t>()</a:t>
            </a:r>
            <a:endParaRPr lang="ru-RU" sz="2000" dirty="0">
              <a:latin typeface="Cascadia Mono" panose="020B06090200000200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2EBAA-7FFE-431B-A6FA-78CF842DD135}"/>
              </a:ext>
            </a:extLst>
          </p:cNvPr>
          <p:cNvSpPr txBox="1"/>
          <p:nvPr/>
        </p:nvSpPr>
        <p:spPr>
          <a:xfrm>
            <a:off x="1574156" y="1922642"/>
            <a:ext cx="4799194" cy="919401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Cascadia Mono" panose="020B0609020000020004" pitchFamily="49" charset="0"/>
              </a:rPr>
              <a:t>std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ifstream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i="0" dirty="0">
                <a:solidFill>
                  <a:srgbClr val="A31515"/>
                </a:solidFill>
                <a:latin typeface="Cascadia Mono" panose="020B0609020000020004" pitchFamily="49" charset="0"/>
              </a:rPr>
              <a:t>"test1.txt"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n-US" sz="1600" i="0" dirty="0">
                <a:solidFill>
                  <a:srgbClr val="0000FF"/>
                </a:solidFill>
                <a:latin typeface="Cascadia Mono" panose="020B0609020000020004" pitchFamily="49" charset="0"/>
              </a:rPr>
              <a:t>if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(!</a:t>
            </a:r>
            <a:r>
              <a:rPr lang="en-US" sz="16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600" i="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is_open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())</a:t>
            </a:r>
          </a:p>
          <a:p>
            <a:r>
              <a:rPr lang="en-US" sz="1600" i="1" dirty="0">
                <a:solidFill>
                  <a:srgbClr val="0000FF"/>
                </a:solidFill>
                <a:latin typeface="Cascadia Mono" panose="020B0609020000020004" pitchFamily="49" charset="0"/>
              </a:rPr>
              <a:t>  std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 err="1">
                <a:solidFill>
                  <a:srgbClr val="000080"/>
                </a:solidFill>
                <a:latin typeface="Cascadia Mono" panose="020B0609020000020004" pitchFamily="49" charset="0"/>
              </a:rPr>
              <a:t>cout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0" dirty="0">
                <a:solidFill>
                  <a:srgbClr val="008080"/>
                </a:solidFill>
                <a:latin typeface="Cascadia Mono" panose="020B0609020000020004" pitchFamily="49" charset="0"/>
              </a:rPr>
              <a:t>&lt;&lt;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0" dirty="0">
                <a:solidFill>
                  <a:srgbClr val="A31515"/>
                </a:solidFill>
                <a:latin typeface="Cascadia Mono" panose="020B0609020000020004" pitchFamily="49" charset="0"/>
              </a:rPr>
              <a:t>"File is not open!"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  <a:endParaRPr lang="en-US" sz="1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4AA41F-5611-4664-9DBF-B7BC8D38656C}"/>
              </a:ext>
            </a:extLst>
          </p:cNvPr>
          <p:cNvSpPr txBox="1"/>
          <p:nvPr/>
        </p:nvSpPr>
        <p:spPr>
          <a:xfrm>
            <a:off x="800016" y="2842043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02</a:t>
            </a:r>
            <a:endParaRPr lang="ru-RU" sz="3600" dirty="0">
              <a:solidFill>
                <a:srgbClr val="9279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51CF4-87EB-4F8A-BEA4-FC1302784234}"/>
              </a:ext>
            </a:extLst>
          </p:cNvPr>
          <p:cNvSpPr txBox="1"/>
          <p:nvPr/>
        </p:nvSpPr>
        <p:spPr>
          <a:xfrm>
            <a:off x="1480100" y="2965153"/>
            <a:ext cx="476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Проверка на окончание файла </a:t>
            </a:r>
            <a:r>
              <a:rPr lang="en-US" i="1" dirty="0">
                <a:latin typeface="Cascadia Mono" panose="020B0609020000020004" pitchFamily="49" charset="0"/>
              </a:rPr>
              <a:t>.</a:t>
            </a:r>
            <a:r>
              <a:rPr lang="en-US" i="1" dirty="0" err="1">
                <a:solidFill>
                  <a:srgbClr val="A31515"/>
                </a:solidFill>
                <a:latin typeface="Cascadia Mono" panose="020B0609020000020004" pitchFamily="49" charset="0"/>
              </a:rPr>
              <a:t>eof</a:t>
            </a:r>
            <a:r>
              <a:rPr lang="en-US" i="1" dirty="0">
                <a:latin typeface="Cascadia Mono" panose="020B0609020000020004" pitchFamily="49" charset="0"/>
              </a:rPr>
              <a:t>()</a:t>
            </a:r>
            <a:endParaRPr lang="ru-RU" dirty="0">
              <a:latin typeface="Cascadia Mono" panose="020B06090200000200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1613F5-2F18-4E05-AEC3-225E962D9407}"/>
              </a:ext>
            </a:extLst>
          </p:cNvPr>
          <p:cNvSpPr txBox="1"/>
          <p:nvPr/>
        </p:nvSpPr>
        <p:spPr>
          <a:xfrm>
            <a:off x="1574156" y="5018870"/>
            <a:ext cx="3828090" cy="646986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(!</a:t>
            </a:r>
            <a:r>
              <a:rPr lang="en-US" sz="160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eof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())</a:t>
            </a:r>
          </a:p>
          <a:p>
            <a:r>
              <a:rPr lang="en-US" sz="1600" i="1" dirty="0">
                <a:solidFill>
                  <a:srgbClr val="880000"/>
                </a:solidFill>
                <a:latin typeface="Cascadia Mono" panose="020B0609020000020004" pitchFamily="49" charset="0"/>
              </a:rPr>
              <a:t>  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getline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600" i="0" dirty="0">
                <a:solidFill>
                  <a:srgbClr val="000080"/>
                </a:solidFill>
                <a:latin typeface="Cascadia Mono" panose="020B0609020000020004" pitchFamily="49" charset="0"/>
              </a:rPr>
              <a:t>buffer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endParaRPr lang="en-US" sz="1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E09772-063F-4F3F-ADB1-2810F75819CC}"/>
              </a:ext>
            </a:extLst>
          </p:cNvPr>
          <p:cNvSpPr txBox="1"/>
          <p:nvPr/>
        </p:nvSpPr>
        <p:spPr>
          <a:xfrm>
            <a:off x="1480100" y="3396040"/>
            <a:ext cx="104975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Это уведомление для читателя файла, которое говорит о том, что больше нельзя получать информацию из файла, т.к. он закончился.</a:t>
            </a:r>
            <a:endParaRPr lang="en-U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360000" algn="just"/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Когда вы пытаетесь прочитать файл и это не удается, во флагах ошибок устанавливаются биты </a:t>
            </a:r>
            <a:r>
              <a:rPr lang="ru-RU" sz="1800" i="1" u="sng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failed</a:t>
            </a: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</a:t>
            </a:r>
            <a:r>
              <a:rPr lang="ru-RU" sz="1800" i="1" u="sng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eof</a:t>
            </a: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Таким образом,  можно совершать считывание информации, пока ОС сообщит, что больше нет данных для чтения.</a:t>
            </a:r>
            <a:endParaRPr lang="ru-RU" sz="1600" dirty="0">
              <a:solidFill>
                <a:schemeClr val="tx1"/>
              </a:solidFill>
              <a:latin typeface="Cascadia Mono" panose="020B0609020000020004" pitchFamily="49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D6BA859-C13A-4DD6-948B-01AF5A7EC4D1}"/>
              </a:ext>
            </a:extLst>
          </p:cNvPr>
          <p:cNvSpPr/>
          <p:nvPr/>
        </p:nvSpPr>
        <p:spPr>
          <a:xfrm>
            <a:off x="7491916" y="2058848"/>
            <a:ext cx="4119711" cy="6469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Возвращает значение типа </a:t>
            </a:r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bool</a:t>
            </a:r>
            <a:endParaRPr lang="ru-RU" sz="1600" dirty="0">
              <a:solidFill>
                <a:schemeClr val="tx1"/>
              </a:solidFill>
              <a:latin typeface="Cascadia Mono" panose="020B0609020000020004" pitchFamily="49" charset="0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0E942A0F-4126-4F19-8CC7-D4A4B2AF86F8}"/>
              </a:ext>
            </a:extLst>
          </p:cNvPr>
          <p:cNvSpPr/>
          <p:nvPr/>
        </p:nvSpPr>
        <p:spPr>
          <a:xfrm>
            <a:off x="6894936" y="2230473"/>
            <a:ext cx="400714" cy="247245"/>
          </a:xfrm>
          <a:prstGeom prst="rightArrow">
            <a:avLst/>
          </a:prstGeom>
          <a:solidFill>
            <a:srgbClr val="647DAB"/>
          </a:solidFill>
          <a:ln>
            <a:solidFill>
              <a:srgbClr val="647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5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</a:t>
            </a:r>
            <a:r>
              <a:rPr lang="en-US" dirty="0"/>
              <a:t> (</a:t>
            </a:r>
            <a:r>
              <a:rPr lang="ru-RU" dirty="0"/>
              <a:t>управление курсором)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D8C5A-36AF-42ED-897B-91BA71251BC7}"/>
              </a:ext>
            </a:extLst>
          </p:cNvPr>
          <p:cNvSpPr txBox="1"/>
          <p:nvPr/>
        </p:nvSpPr>
        <p:spPr>
          <a:xfrm>
            <a:off x="800016" y="1341208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03</a:t>
            </a:r>
            <a:endParaRPr lang="ru-RU" sz="3600" dirty="0">
              <a:solidFill>
                <a:srgbClr val="9279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E65EA-63DD-4975-8853-0237572728AE}"/>
              </a:ext>
            </a:extLst>
          </p:cNvPr>
          <p:cNvSpPr txBox="1"/>
          <p:nvPr/>
        </p:nvSpPr>
        <p:spPr>
          <a:xfrm>
            <a:off x="1480100" y="1471220"/>
            <a:ext cx="6973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Перемещение курсора на нужную позицию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.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seekg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(pos)</a:t>
            </a:r>
            <a:endParaRPr lang="ru-RU" sz="2000" dirty="0">
              <a:latin typeface="Cascadia Mono" panose="020B06090200000200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2EBAA-7FFE-431B-A6FA-78CF842DD135}"/>
              </a:ext>
            </a:extLst>
          </p:cNvPr>
          <p:cNvSpPr txBox="1"/>
          <p:nvPr/>
        </p:nvSpPr>
        <p:spPr>
          <a:xfrm>
            <a:off x="6715413" y="1987539"/>
            <a:ext cx="5262273" cy="1736646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Встать на 0 байт с конца</a:t>
            </a:r>
            <a:endParaRPr lang="ru-RU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seekg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(0, </a:t>
            </a:r>
            <a:r>
              <a:rPr lang="en-US" sz="1600" i="1" dirty="0">
                <a:solidFill>
                  <a:srgbClr val="0000FF"/>
                </a:solidFill>
                <a:latin typeface="Cascadia Mono" panose="020B0609020000020004" pitchFamily="49" charset="0"/>
              </a:rPr>
              <a:t>std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ios_base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>
                <a:solidFill>
                  <a:srgbClr val="000080"/>
                </a:solidFill>
                <a:latin typeface="Cascadia Mono" panose="020B0609020000020004" pitchFamily="49" charset="0"/>
              </a:rPr>
              <a:t>end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ru-RU" sz="1600" i="0" dirty="0">
                <a:solidFill>
                  <a:srgbClr val="008000"/>
                </a:solidFill>
                <a:latin typeface="Cascadia Mono" panose="020B0609020000020004" pitchFamily="49" charset="0"/>
              </a:rPr>
              <a:t>// Встать на 10 байт с начала</a:t>
            </a:r>
            <a:endParaRPr lang="ru-RU" sz="1600" i="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600" i="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seekg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(10, </a:t>
            </a:r>
            <a:r>
              <a:rPr lang="en-US" sz="1600" i="1" dirty="0">
                <a:solidFill>
                  <a:srgbClr val="0000FF"/>
                </a:solidFill>
                <a:latin typeface="Cascadia Mono" panose="020B0609020000020004" pitchFamily="49" charset="0"/>
              </a:rPr>
              <a:t>std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ios_base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>
                <a:solidFill>
                  <a:srgbClr val="000080"/>
                </a:solidFill>
                <a:latin typeface="Cascadia Mono" panose="020B0609020000020004" pitchFamily="49" charset="0"/>
              </a:rPr>
              <a:t>beg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ru-RU" sz="1600" i="0" dirty="0">
                <a:solidFill>
                  <a:srgbClr val="008000"/>
                </a:solidFill>
                <a:latin typeface="Cascadia Mono" panose="020B0609020000020004" pitchFamily="49" charset="0"/>
              </a:rPr>
              <a:t>// Перепрыгнуть </a:t>
            </a:r>
            <a:r>
              <a:rPr lang="ru-RU" sz="1600" i="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чере</a:t>
            </a:r>
            <a:r>
              <a:rPr lang="ru-RU" sz="1600" i="0" dirty="0">
                <a:solidFill>
                  <a:srgbClr val="008000"/>
                </a:solidFill>
                <a:latin typeface="Cascadia Mono" panose="020B0609020000020004" pitchFamily="49" charset="0"/>
              </a:rPr>
              <a:t> 3 байта</a:t>
            </a:r>
            <a:endParaRPr lang="ru-RU" sz="1600" i="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600" i="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seekg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(3, </a:t>
            </a:r>
            <a:r>
              <a:rPr lang="en-US" sz="1600" i="1" dirty="0">
                <a:solidFill>
                  <a:srgbClr val="0000FF"/>
                </a:solidFill>
                <a:latin typeface="Cascadia Mono" panose="020B0609020000020004" pitchFamily="49" charset="0"/>
              </a:rPr>
              <a:t>std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ios_base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>
                <a:solidFill>
                  <a:srgbClr val="000080"/>
                </a:solidFill>
                <a:latin typeface="Cascadia Mono" panose="020B0609020000020004" pitchFamily="49" charset="0"/>
              </a:rPr>
              <a:t>cur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endParaRPr lang="en-US" sz="14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4AA41F-5611-4664-9DBF-B7BC8D38656C}"/>
              </a:ext>
            </a:extLst>
          </p:cNvPr>
          <p:cNvSpPr txBox="1"/>
          <p:nvPr/>
        </p:nvSpPr>
        <p:spPr>
          <a:xfrm>
            <a:off x="800016" y="3840393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04</a:t>
            </a:r>
            <a:endParaRPr lang="ru-RU" sz="3600" dirty="0">
              <a:solidFill>
                <a:srgbClr val="9279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51CF4-87EB-4F8A-BEA4-FC1302784234}"/>
              </a:ext>
            </a:extLst>
          </p:cNvPr>
          <p:cNvSpPr txBox="1"/>
          <p:nvPr/>
        </p:nvSpPr>
        <p:spPr>
          <a:xfrm>
            <a:off x="1480100" y="3963503"/>
            <a:ext cx="7027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Проверка сколько информации уже прочитано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i="1" dirty="0">
                <a:latin typeface="Cascadia Mono" panose="020B0609020000020004" pitchFamily="49" charset="0"/>
              </a:rPr>
              <a:t>.</a:t>
            </a:r>
            <a:r>
              <a:rPr lang="en-US" i="1" dirty="0" err="1">
                <a:solidFill>
                  <a:srgbClr val="A31515"/>
                </a:solidFill>
                <a:latin typeface="Cascadia Mono" panose="020B0609020000020004" pitchFamily="49" charset="0"/>
              </a:rPr>
              <a:t>tellg</a:t>
            </a:r>
            <a:r>
              <a:rPr lang="en-US" i="1" dirty="0">
                <a:latin typeface="Cascadia Mono" panose="020B0609020000020004" pitchFamily="49" charset="0"/>
              </a:rPr>
              <a:t>()</a:t>
            </a:r>
            <a:endParaRPr lang="ru-RU" dirty="0">
              <a:latin typeface="Cascadia Mono" panose="020B06090200000200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1613F5-2F18-4E05-AEC3-225E962D9407}"/>
              </a:ext>
            </a:extLst>
          </p:cNvPr>
          <p:cNvSpPr txBox="1"/>
          <p:nvPr/>
        </p:nvSpPr>
        <p:spPr>
          <a:xfrm>
            <a:off x="1039766" y="4486723"/>
            <a:ext cx="9533324" cy="1464231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getline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600" i="0" dirty="0">
                <a:solidFill>
                  <a:srgbClr val="000080"/>
                </a:solidFill>
                <a:latin typeface="Cascadia Mono" panose="020B0609020000020004" pitchFamily="49" charset="0"/>
              </a:rPr>
              <a:t>buffer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)) {</a:t>
            </a:r>
          </a:p>
          <a:p>
            <a:r>
              <a:rPr lang="en-US" sz="1600" i="1" dirty="0">
                <a:solidFill>
                  <a:srgbClr val="0000FF"/>
                </a:solidFill>
                <a:latin typeface="Cascadia Mono" panose="020B0609020000020004" pitchFamily="49" charset="0"/>
              </a:rPr>
              <a:t>  std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 err="1">
                <a:solidFill>
                  <a:srgbClr val="000080"/>
                </a:solidFill>
                <a:latin typeface="Cascadia Mono" panose="020B0609020000020004" pitchFamily="49" charset="0"/>
              </a:rPr>
              <a:t>cout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0" dirty="0">
                <a:solidFill>
                  <a:srgbClr val="008080"/>
                </a:solidFill>
                <a:latin typeface="Cascadia Mono" panose="020B0609020000020004" pitchFamily="49" charset="0"/>
              </a:rPr>
              <a:t>&lt;&lt;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0" dirty="0">
                <a:solidFill>
                  <a:srgbClr val="A31515"/>
                </a:solidFill>
                <a:latin typeface="Cascadia Mono" panose="020B0609020000020004" pitchFamily="49" charset="0"/>
              </a:rPr>
              <a:t>"Number of bytes read: "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0" dirty="0">
                <a:solidFill>
                  <a:srgbClr val="008080"/>
                </a:solidFill>
                <a:latin typeface="Cascadia Mono" panose="020B0609020000020004" pitchFamily="49" charset="0"/>
              </a:rPr>
              <a:t>&lt;&lt;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600" i="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tellg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() </a:t>
            </a:r>
            <a:r>
              <a:rPr lang="en-US" sz="1600" i="0" dirty="0">
                <a:solidFill>
                  <a:srgbClr val="008080"/>
                </a:solidFill>
                <a:latin typeface="Cascadia Mono" panose="020B0609020000020004" pitchFamily="49" charset="0"/>
              </a:rPr>
              <a:t>&lt;&lt;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Cascadia Mono" panose="020B0609020000020004" pitchFamily="49" charset="0"/>
              </a:rPr>
              <a:t>std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endl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n-US" sz="1600" i="0" dirty="0">
                <a:solidFill>
                  <a:srgbClr val="000080"/>
                </a:solidFill>
                <a:latin typeface="Cascadia Mono" panose="020B0609020000020004" pitchFamily="49" charset="0"/>
              </a:rPr>
              <a:t>  </a:t>
            </a:r>
            <a:r>
              <a:rPr lang="en-US" sz="16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buffer</a:t>
            </a:r>
            <a:r>
              <a:rPr lang="en-US" sz="1600" i="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erase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ascadia Mono" panose="020B0609020000020004" pitchFamily="49" charset="0"/>
              </a:rPr>
              <a:t>std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>
                <a:solidFill>
                  <a:srgbClr val="880000"/>
                </a:solidFill>
                <a:latin typeface="Cascadia Mono" panose="020B0609020000020004" pitchFamily="49" charset="0"/>
              </a:rPr>
              <a:t>remove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buffer</a:t>
            </a:r>
            <a:r>
              <a:rPr lang="en-US" sz="1600" i="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begin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(), </a:t>
            </a:r>
            <a:r>
              <a:rPr lang="en-US" sz="16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buffer</a:t>
            </a:r>
            <a:r>
              <a:rPr lang="en-US" sz="1600" i="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end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(), </a:t>
            </a:r>
            <a:r>
              <a:rPr lang="en-US" sz="1600" i="0" dirty="0">
                <a:solidFill>
                  <a:srgbClr val="A31515"/>
                </a:solidFill>
                <a:latin typeface="Cascadia Mono" panose="020B0609020000020004" pitchFamily="49" charset="0"/>
              </a:rPr>
              <a:t>' '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), </a:t>
            </a:r>
            <a:r>
              <a:rPr lang="en-US" sz="16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buffer</a:t>
            </a:r>
            <a:r>
              <a:rPr lang="en-US" sz="1600" i="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6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end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());</a:t>
            </a:r>
          </a:p>
          <a:p>
            <a:r>
              <a:rPr lang="en-US" sz="1600" i="0" dirty="0">
                <a:solidFill>
                  <a:srgbClr val="000080"/>
                </a:solidFill>
                <a:latin typeface="Cascadia Mono" panose="020B0609020000020004" pitchFamily="49" charset="0"/>
              </a:rPr>
              <a:t>  output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0" dirty="0">
                <a:solidFill>
                  <a:srgbClr val="008080"/>
                </a:solidFill>
                <a:latin typeface="Cascadia Mono" panose="020B0609020000020004" pitchFamily="49" charset="0"/>
              </a:rPr>
              <a:t>+=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0" dirty="0">
                <a:solidFill>
                  <a:srgbClr val="000080"/>
                </a:solidFill>
                <a:latin typeface="Cascadia Mono" panose="020B0609020000020004" pitchFamily="49" charset="0"/>
              </a:rPr>
              <a:t>buffer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0" dirty="0">
                <a:solidFill>
                  <a:srgbClr val="008080"/>
                </a:solidFill>
                <a:latin typeface="Cascadia Mono" panose="020B0609020000020004" pitchFamily="49" charset="0"/>
              </a:rPr>
              <a:t>+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i="0" dirty="0">
                <a:solidFill>
                  <a:srgbClr val="A31515"/>
                </a:solidFill>
                <a:latin typeface="Cascadia Mono" panose="020B0609020000020004" pitchFamily="49" charset="0"/>
              </a:rPr>
              <a:t>'\n’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ru-RU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n-US" sz="14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AFD9E-894D-4942-AA49-59AC8C9D00DA}"/>
              </a:ext>
            </a:extLst>
          </p:cNvPr>
          <p:cNvSpPr txBox="1"/>
          <p:nvPr/>
        </p:nvSpPr>
        <p:spPr>
          <a:xfrm>
            <a:off x="800016" y="2178753"/>
            <a:ext cx="58501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i="1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ios_base</a:t>
            </a:r>
            <a:r>
              <a:rPr lang="en-US" sz="16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600" i="1" dirty="0">
                <a:solidFill>
                  <a:srgbClr val="000080"/>
                </a:solidFill>
                <a:latin typeface="Cascadia Mono" panose="020B0609020000020004" pitchFamily="49" charset="0"/>
              </a:rPr>
              <a:t>end </a:t>
            </a:r>
            <a:r>
              <a:rPr lang="en-US" sz="1800" b="0" i="0" u="none" strike="noStrike" dirty="0">
                <a:solidFill>
                  <a:srgbClr val="14141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1800" b="0" i="0" u="none" strike="noStrike" dirty="0">
                <a:solidFill>
                  <a:srgbClr val="14141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отсчет позиции с конца файла</a:t>
            </a:r>
          </a:p>
          <a:p>
            <a:pPr marL="285750" indent="-2857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ios_base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::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beg </a:t>
            </a:r>
            <a:r>
              <a:rPr lang="ru-RU" dirty="0">
                <a:solidFill>
                  <a:srgbClr val="14141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отсчет позиции с начала файла</a:t>
            </a: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ios_base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::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cur</a:t>
            </a:r>
            <a:r>
              <a:rPr lang="en-US" dirty="0">
                <a:solidFill>
                  <a:srgbClr val="14141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</a:t>
            </a:r>
            <a:r>
              <a:rPr lang="ru-RU" sz="1800" b="0" i="0" u="none" strike="noStrike" dirty="0">
                <a:solidFill>
                  <a:srgbClr val="14141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Перескочить на n байт начиная от текущей позиции в файле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1EAD3D-0CFD-4B0D-A86C-53E034C62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687" y="4008714"/>
            <a:ext cx="2937999" cy="9560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0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D6434-EA8C-42A4-85CF-8B6BC1241B03}"/>
              </a:ext>
            </a:extLst>
          </p:cNvPr>
          <p:cNvSpPr txBox="1"/>
          <p:nvPr/>
        </p:nvSpPr>
        <p:spPr>
          <a:xfrm>
            <a:off x="145084" y="219829"/>
            <a:ext cx="11901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Пример.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файле input.txt записаны числа в строку через пробел. Количество чисел не известно. Написать программу, которая все четные числа из файла input.txt запишет в файл result.txt в столбик. Также программа должна записать сумму найденных четных чисел в последней строке в формате “</a:t>
            </a:r>
            <a:r>
              <a:rPr lang="ru-RU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...”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05D6936-B2DA-44B1-8085-A5A0C321D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540954"/>
              </p:ext>
            </p:extLst>
          </p:nvPr>
        </p:nvGraphicFramePr>
        <p:xfrm>
          <a:off x="6058865" y="2030469"/>
          <a:ext cx="5988050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6152400" imgH="5904000" progId="Word.OpenDocumentText.12">
                  <p:embed/>
                </p:oleObj>
              </mc:Choice>
              <mc:Fallback>
                <p:oleObj name="Document" r:id="rId3" imgW="6152400" imgH="5904000" progId="Word.OpenDocumentTex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705D6936-B2DA-44B1-8085-A5A0C321D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8865" y="2030469"/>
                        <a:ext cx="5988050" cy="574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E37AE5-E609-4E30-B95E-475D44535A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276"/>
          <a:stretch/>
        </p:blipFill>
        <p:spPr>
          <a:xfrm>
            <a:off x="1211282" y="2187418"/>
            <a:ext cx="3318287" cy="1535349"/>
          </a:xfrm>
          <a:prstGeom prst="roundRect">
            <a:avLst>
              <a:gd name="adj" fmla="val 9186"/>
            </a:avLst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72FFCF-66E6-47B2-A3C2-AB7160A36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282" y="4120696"/>
            <a:ext cx="3318287" cy="2318094"/>
          </a:xfrm>
          <a:prstGeom prst="roundRect">
            <a:avLst>
              <a:gd name="adj" fmla="val 8470"/>
            </a:avLst>
          </a:prstGeom>
        </p:spPr>
      </p:pic>
    </p:spTree>
    <p:extLst>
      <p:ext uri="{BB962C8B-B14F-4D97-AF65-F5344CB8AC3E}">
        <p14:creationId xmlns:p14="http://schemas.microsoft.com/office/powerpoint/2010/main" val="375851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Эффективно считать и записать файл </a:t>
            </a:r>
            <a:r>
              <a:rPr lang="en-US" dirty="0"/>
              <a:t>{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9808408-7B52-4AC9-B374-A5E4A8B22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9865"/>
              </p:ext>
            </p:extLst>
          </p:nvPr>
        </p:nvGraphicFramePr>
        <p:xfrm>
          <a:off x="1246642" y="1439863"/>
          <a:ext cx="81311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8130600" imgH="5418000" progId="Word.OpenDocumentText.12">
                  <p:embed/>
                </p:oleObj>
              </mc:Choice>
              <mc:Fallback>
                <p:oleObj name="Document" r:id="rId3" imgW="8130600" imgH="541800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6642" y="1439863"/>
                        <a:ext cx="81311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38E94A6-36BC-434E-B346-9B6A0F64AFB6}"/>
              </a:ext>
            </a:extLst>
          </p:cNvPr>
          <p:cNvSpPr/>
          <p:nvPr/>
        </p:nvSpPr>
        <p:spPr>
          <a:xfrm>
            <a:off x="7317961" y="1346955"/>
            <a:ext cx="4119711" cy="6469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Задача с удалением пробелов</a:t>
            </a:r>
            <a:endParaRPr lang="ru-RU" sz="1600" dirty="0">
              <a:solidFill>
                <a:schemeClr val="tx1"/>
              </a:solidFill>
              <a:latin typeface="Cascadia Mono" panose="020B0609020000020004" pitchFamily="49" charset="0"/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6783ED3E-2520-4265-80B4-A405F3ECE06B}"/>
              </a:ext>
            </a:extLst>
          </p:cNvPr>
          <p:cNvSpPr/>
          <p:nvPr/>
        </p:nvSpPr>
        <p:spPr>
          <a:xfrm rot="7690637">
            <a:off x="7730835" y="2204558"/>
            <a:ext cx="681094" cy="298971"/>
          </a:xfrm>
          <a:prstGeom prst="rightArrow">
            <a:avLst/>
          </a:prstGeom>
          <a:solidFill>
            <a:srgbClr val="647DAB"/>
          </a:solidFill>
          <a:ln>
            <a:solidFill>
              <a:srgbClr val="647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6807C0-78D8-4B0D-825B-7609D989B2C2}"/>
              </a:ext>
            </a:extLst>
          </p:cNvPr>
          <p:cNvSpPr txBox="1"/>
          <p:nvPr/>
        </p:nvSpPr>
        <p:spPr>
          <a:xfrm>
            <a:off x="994410" y="6373182"/>
            <a:ext cx="1098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с файлами в современном С++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https://learnmoderncpp.com/files-and-formatting/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89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D2AF-E096-4F8C-A353-D232AEE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7950"/>
                </a:solidFill>
              </a:rPr>
              <a:t>Работа </a:t>
            </a:r>
            <a:r>
              <a:rPr lang="ru-RU" dirty="0">
                <a:solidFill>
                  <a:srgbClr val="0000FF"/>
                </a:solidFill>
              </a:rPr>
              <a:t>с файлами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DD157B-5B5D-40DC-B581-E3C1E9777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5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89328B2C-8A89-4F57-8876-F01B44D4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238249"/>
            <a:ext cx="11320461" cy="4386261"/>
          </a:xfrm>
        </p:spPr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 </a:t>
            </a:r>
            <a:r>
              <a:rPr lang="ru-RU" i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файлом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понимается некоторая последовательность байтов, которая имеет свое, уникальное имя.  </a:t>
            </a: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Существует такое понятие, как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полное имя файлов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это </a:t>
            </a:r>
            <a:r>
              <a:rPr lang="ru-RU" i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полный адрес к директории файла с указанием имени файла</a:t>
            </a:r>
            <a:r>
              <a:rPr lang="en-US" i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B3F0B45-331D-4020-8390-21CE05A69A54}"/>
              </a:ext>
            </a:extLst>
          </p:cNvPr>
          <p:cNvGrpSpPr/>
          <p:nvPr/>
        </p:nvGrpSpPr>
        <p:grpSpPr>
          <a:xfrm>
            <a:off x="5179867" y="2221511"/>
            <a:ext cx="1832263" cy="522514"/>
            <a:chOff x="4263737" y="2608316"/>
            <a:chExt cx="1832263" cy="522514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98300D86-FB5F-4EE9-87A5-86A6F2575C65}"/>
                </a:ext>
              </a:extLst>
            </p:cNvPr>
            <p:cNvSpPr/>
            <p:nvPr/>
          </p:nvSpPr>
          <p:spPr>
            <a:xfrm>
              <a:off x="4263737" y="2608316"/>
              <a:ext cx="1832263" cy="522514"/>
            </a:xfrm>
            <a:prstGeom prst="roundRect">
              <a:avLst/>
            </a:prstGeom>
            <a:solidFill>
              <a:srgbClr val="DA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i="1" dirty="0">
                  <a:solidFill>
                    <a:schemeClr val="tx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file</a:t>
              </a:r>
              <a:r>
                <a:rPr lang="ru-RU" i="1" dirty="0">
                  <a:solidFill>
                    <a:schemeClr val="tx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.</a:t>
              </a:r>
              <a:r>
                <a:rPr lang="ru-RU" i="1" dirty="0" err="1">
                  <a:solidFill>
                    <a:schemeClr val="tx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txt</a:t>
              </a:r>
              <a:endParaRPr lang="ru-RU" i="1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96C1DD7-6098-4C1C-B3FB-365CD9817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32317" y="2692581"/>
              <a:ext cx="353983" cy="353983"/>
            </a:xfrm>
            <a:prstGeom prst="rect">
              <a:avLst/>
            </a:prstGeom>
          </p:spPr>
        </p:pic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F7AFB5DE-23C3-4022-AA48-57FEACCB91C9}"/>
              </a:ext>
            </a:extLst>
          </p:cNvPr>
          <p:cNvSpPr/>
          <p:nvPr/>
        </p:nvSpPr>
        <p:spPr>
          <a:xfrm>
            <a:off x="945355" y="5305250"/>
            <a:ext cx="10744200" cy="6290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Прим.! 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одной директории  не могут находиться файлы с одинаковыми именами. 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72F8EE9-F687-4846-815B-C555C5F2BAEC}"/>
              </a:ext>
            </a:extLst>
          </p:cNvPr>
          <p:cNvGrpSpPr/>
          <p:nvPr/>
        </p:nvGrpSpPr>
        <p:grpSpPr>
          <a:xfrm>
            <a:off x="4672732" y="3852719"/>
            <a:ext cx="2846532" cy="522514"/>
            <a:chOff x="4263737" y="2608316"/>
            <a:chExt cx="2846532" cy="522514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0F0BF543-A985-4756-8445-4F9BA7B0E762}"/>
                </a:ext>
              </a:extLst>
            </p:cNvPr>
            <p:cNvSpPr/>
            <p:nvPr/>
          </p:nvSpPr>
          <p:spPr>
            <a:xfrm>
              <a:off x="4263737" y="2608316"/>
              <a:ext cx="2846532" cy="522514"/>
            </a:xfrm>
            <a:prstGeom prst="roundRect">
              <a:avLst/>
            </a:prstGeom>
            <a:solidFill>
              <a:srgbClr val="DA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i="1" dirty="0">
                  <a:solidFill>
                    <a:schemeClr val="tx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D:\docs\file</a:t>
              </a:r>
              <a:r>
                <a:rPr lang="ru-RU" i="1" dirty="0">
                  <a:solidFill>
                    <a:schemeClr val="tx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.</a:t>
              </a:r>
              <a:r>
                <a:rPr lang="ru-RU" i="1" dirty="0" err="1">
                  <a:solidFill>
                    <a:schemeClr val="tx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txt</a:t>
              </a:r>
              <a:endParaRPr lang="ru-RU" i="1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2CF96435-5E7E-4E09-B7DD-7A2C454DC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32317" y="2692581"/>
              <a:ext cx="353983" cy="353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89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Зачем использовать файлы?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A7195D-D9C9-47F5-8AEB-3DFCAD3670C3}"/>
              </a:ext>
            </a:extLst>
          </p:cNvPr>
          <p:cNvSpPr txBox="1"/>
          <p:nvPr/>
        </p:nvSpPr>
        <p:spPr>
          <a:xfrm>
            <a:off x="800016" y="1211917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</a:t>
            </a:r>
            <a:r>
              <a:rPr lang="ru-RU" sz="3600" dirty="0">
                <a:solidFill>
                  <a:srgbClr val="92795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4498A6-65EA-499D-9574-15C6D840E034}"/>
              </a:ext>
            </a:extLst>
          </p:cNvPr>
          <p:cNvSpPr txBox="1"/>
          <p:nvPr/>
        </p:nvSpPr>
        <p:spPr>
          <a:xfrm>
            <a:off x="1480100" y="1304249"/>
            <a:ext cx="843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Удобный способ работы с большими объемами данных.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597D96-442C-4FA4-8BE3-EED94C35E5B4}"/>
              </a:ext>
            </a:extLst>
          </p:cNvPr>
          <p:cNvSpPr txBox="1"/>
          <p:nvPr/>
        </p:nvSpPr>
        <p:spPr>
          <a:xfrm>
            <a:off x="800016" y="1906922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</a:t>
            </a:r>
            <a:r>
              <a:rPr lang="ru-RU" sz="3600" dirty="0">
                <a:solidFill>
                  <a:srgbClr val="927950"/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BF8B7B-4757-4E24-B5DD-0E87A11FC0BF}"/>
              </a:ext>
            </a:extLst>
          </p:cNvPr>
          <p:cNvSpPr txBox="1"/>
          <p:nvPr/>
        </p:nvSpPr>
        <p:spPr>
          <a:xfrm>
            <a:off x="1480100" y="1999254"/>
            <a:ext cx="882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Постоянное хранение данных (пока файл не будет удален).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9ECF8E-53FC-428B-A868-15D615A091CC}"/>
              </a:ext>
            </a:extLst>
          </p:cNvPr>
          <p:cNvSpPr txBox="1"/>
          <p:nvPr/>
        </p:nvSpPr>
        <p:spPr>
          <a:xfrm>
            <a:off x="800016" y="2557089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</a:t>
            </a:r>
            <a:r>
              <a:rPr lang="ru-RU" sz="3600" dirty="0">
                <a:solidFill>
                  <a:srgbClr val="927950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E6B4FE-5708-47B3-8285-102CE47E4EE8}"/>
              </a:ext>
            </a:extLst>
          </p:cNvPr>
          <p:cNvSpPr txBox="1"/>
          <p:nvPr/>
        </p:nvSpPr>
        <p:spPr>
          <a:xfrm>
            <a:off x="1480100" y="2649421"/>
            <a:ext cx="810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Избегайте многократного ввода данных в программу.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E4C3F1-9080-4D63-8800-4C78DC34B0CA}"/>
              </a:ext>
            </a:extLst>
          </p:cNvPr>
          <p:cNvSpPr txBox="1"/>
          <p:nvPr/>
        </p:nvSpPr>
        <p:spPr>
          <a:xfrm>
            <a:off x="800016" y="3203418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</a:t>
            </a:r>
            <a:r>
              <a:rPr lang="ru-RU" sz="3600" dirty="0">
                <a:solidFill>
                  <a:srgbClr val="927950"/>
                </a:solidFill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28E79D-CACF-43D2-99E6-E5068B5B1898}"/>
              </a:ext>
            </a:extLst>
          </p:cNvPr>
          <p:cNvSpPr txBox="1"/>
          <p:nvPr/>
        </p:nvSpPr>
        <p:spPr>
          <a:xfrm>
            <a:off x="1480100" y="3295750"/>
            <a:ext cx="586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Обмен данными между программами.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74EAAD-E0AE-4176-ACBD-498A1173B8A0}"/>
              </a:ext>
            </a:extLst>
          </p:cNvPr>
          <p:cNvSpPr txBox="1"/>
          <p:nvPr/>
        </p:nvSpPr>
        <p:spPr>
          <a:xfrm>
            <a:off x="4972049" y="3778043"/>
            <a:ext cx="2863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нужно уметь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EA7E702-D25E-4DD3-AC4A-ECC708EEAE6C}"/>
              </a:ext>
            </a:extLst>
          </p:cNvPr>
          <p:cNvGrpSpPr/>
          <p:nvPr/>
        </p:nvGrpSpPr>
        <p:grpSpPr>
          <a:xfrm>
            <a:off x="6515924" y="5473381"/>
            <a:ext cx="2409156" cy="646332"/>
            <a:chOff x="933731" y="2348754"/>
            <a:chExt cx="3476904" cy="1512762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6FAC4D37-CE4D-4094-A07D-E22F582310B3}"/>
                </a:ext>
              </a:extLst>
            </p:cNvPr>
            <p:cNvSpPr/>
            <p:nvPr/>
          </p:nvSpPr>
          <p:spPr>
            <a:xfrm>
              <a:off x="933731" y="2348754"/>
              <a:ext cx="3476904" cy="1512762"/>
            </a:xfrm>
            <a:prstGeom prst="roundRect">
              <a:avLst>
                <a:gd name="adj" fmla="val 8674"/>
              </a:avLst>
            </a:prstGeom>
            <a:noFill/>
            <a:ln w="28575">
              <a:solidFill>
                <a:srgbClr val="647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7B68C14-7469-415A-823E-FC37EA05E530}"/>
                </a:ext>
              </a:extLst>
            </p:cNvPr>
            <p:cNvSpPr txBox="1"/>
            <p:nvPr/>
          </p:nvSpPr>
          <p:spPr>
            <a:xfrm>
              <a:off x="933731" y="2348754"/>
              <a:ext cx="3476904" cy="60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Как "подключить" файл к программе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032CBF4-C8A7-470D-80A2-535C86532304}"/>
              </a:ext>
            </a:extLst>
          </p:cNvPr>
          <p:cNvGrpSpPr/>
          <p:nvPr/>
        </p:nvGrpSpPr>
        <p:grpSpPr>
          <a:xfrm>
            <a:off x="1480100" y="4685247"/>
            <a:ext cx="3583906" cy="646332"/>
            <a:chOff x="933731" y="2348754"/>
            <a:chExt cx="3476904" cy="151276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AA5F481D-8F2A-4407-83C1-4146A91A1EE3}"/>
                </a:ext>
              </a:extLst>
            </p:cNvPr>
            <p:cNvSpPr/>
            <p:nvPr/>
          </p:nvSpPr>
          <p:spPr>
            <a:xfrm>
              <a:off x="933731" y="2348754"/>
              <a:ext cx="3476904" cy="1512762"/>
            </a:xfrm>
            <a:prstGeom prst="roundRect">
              <a:avLst>
                <a:gd name="adj" fmla="val 8674"/>
              </a:avLst>
            </a:prstGeom>
            <a:noFill/>
            <a:ln w="28575">
              <a:solidFill>
                <a:srgbClr val="647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7496B48-6CCF-43DA-A8C0-181D40D9E428}"/>
                </a:ext>
              </a:extLst>
            </p:cNvPr>
            <p:cNvSpPr txBox="1"/>
            <p:nvPr/>
          </p:nvSpPr>
          <p:spPr>
            <a:xfrm>
              <a:off x="933731" y="2348754"/>
              <a:ext cx="3476904" cy="151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Как сообщить программе о необходимости чтения данных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8FA535B1-1DD2-40C2-9129-CBCF1757D957}"/>
              </a:ext>
            </a:extLst>
          </p:cNvPr>
          <p:cNvGrpSpPr/>
          <p:nvPr/>
        </p:nvGrpSpPr>
        <p:grpSpPr>
          <a:xfrm>
            <a:off x="7634014" y="4679276"/>
            <a:ext cx="3583906" cy="646332"/>
            <a:chOff x="933731" y="2348754"/>
            <a:chExt cx="3476904" cy="151276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AB262EEF-D1A3-427D-88B1-1D9C1242C0BC}"/>
                </a:ext>
              </a:extLst>
            </p:cNvPr>
            <p:cNvSpPr/>
            <p:nvPr/>
          </p:nvSpPr>
          <p:spPr>
            <a:xfrm>
              <a:off x="933731" y="2348754"/>
              <a:ext cx="3476904" cy="1512762"/>
            </a:xfrm>
            <a:prstGeom prst="roundRect">
              <a:avLst>
                <a:gd name="adj" fmla="val 8674"/>
              </a:avLst>
            </a:prstGeom>
            <a:noFill/>
            <a:ln w="28575">
              <a:solidFill>
                <a:srgbClr val="647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9FCFF2D-2C27-412C-9F58-38E7B4C5EF5F}"/>
                </a:ext>
              </a:extLst>
            </p:cNvPr>
            <p:cNvSpPr txBox="1"/>
            <p:nvPr/>
          </p:nvSpPr>
          <p:spPr>
            <a:xfrm>
              <a:off x="933731" y="2348754"/>
              <a:ext cx="3476904" cy="151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Как сообщить программе о необходимости записи данных</a:t>
              </a: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DBB7A71F-5CE8-4C1D-A287-DE6D53E28924}"/>
              </a:ext>
            </a:extLst>
          </p:cNvPr>
          <p:cNvGrpSpPr/>
          <p:nvPr/>
        </p:nvGrpSpPr>
        <p:grpSpPr>
          <a:xfrm>
            <a:off x="3859428" y="5473381"/>
            <a:ext cx="2409156" cy="646332"/>
            <a:chOff x="933731" y="2348754"/>
            <a:chExt cx="3476904" cy="1512762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91EE98BC-BEFB-43DE-BFA0-52C8D22ED0A2}"/>
                </a:ext>
              </a:extLst>
            </p:cNvPr>
            <p:cNvSpPr/>
            <p:nvPr/>
          </p:nvSpPr>
          <p:spPr>
            <a:xfrm>
              <a:off x="933731" y="2348754"/>
              <a:ext cx="3476904" cy="1512762"/>
            </a:xfrm>
            <a:prstGeom prst="roundRect">
              <a:avLst>
                <a:gd name="adj" fmla="val 8674"/>
              </a:avLst>
            </a:prstGeom>
            <a:noFill/>
            <a:ln w="28575">
              <a:solidFill>
                <a:srgbClr val="647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F890C28-AF7B-4D20-8D53-72F5F4BD9BB1}"/>
                </a:ext>
              </a:extLst>
            </p:cNvPr>
            <p:cNvSpPr txBox="1"/>
            <p:nvPr/>
          </p:nvSpPr>
          <p:spPr>
            <a:xfrm>
              <a:off x="933731" y="2348754"/>
              <a:ext cx="3476904" cy="151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Проверка ошибок и обработка EOF</a:t>
              </a:r>
            </a:p>
          </p:txBody>
        </p:sp>
      </p:grp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5345A74-4697-4375-991F-F73118A95F0E}"/>
              </a:ext>
            </a:extLst>
          </p:cNvPr>
          <p:cNvCxnSpPr>
            <a:stCxn id="66" idx="2"/>
            <a:endCxn id="74" idx="0"/>
          </p:cNvCxnSpPr>
          <p:nvPr/>
        </p:nvCxnSpPr>
        <p:spPr>
          <a:xfrm flipH="1">
            <a:off x="3272053" y="4239708"/>
            <a:ext cx="3131638" cy="445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CD8B93C-73B4-400F-93C2-08D5FC504DE6}"/>
              </a:ext>
            </a:extLst>
          </p:cNvPr>
          <p:cNvCxnSpPr>
            <a:cxnSpLocks/>
            <a:stCxn id="66" idx="2"/>
            <a:endCxn id="83" idx="0"/>
          </p:cNvCxnSpPr>
          <p:nvPr/>
        </p:nvCxnSpPr>
        <p:spPr>
          <a:xfrm flipH="1">
            <a:off x="5064006" y="4239708"/>
            <a:ext cx="1339685" cy="1233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964DD15-D6F4-4975-80A0-3395ABA0B2D9}"/>
              </a:ext>
            </a:extLst>
          </p:cNvPr>
          <p:cNvCxnSpPr>
            <a:cxnSpLocks/>
            <a:stCxn id="66" idx="2"/>
            <a:endCxn id="71" idx="0"/>
          </p:cNvCxnSpPr>
          <p:nvPr/>
        </p:nvCxnSpPr>
        <p:spPr>
          <a:xfrm>
            <a:off x="6403691" y="4239708"/>
            <a:ext cx="1316811" cy="1233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7A12CDCA-8F7A-479D-AEA3-BFAA3E069AA5}"/>
              </a:ext>
            </a:extLst>
          </p:cNvPr>
          <p:cNvCxnSpPr>
            <a:stCxn id="66" idx="2"/>
            <a:endCxn id="77" idx="0"/>
          </p:cNvCxnSpPr>
          <p:nvPr/>
        </p:nvCxnSpPr>
        <p:spPr>
          <a:xfrm>
            <a:off x="6403691" y="4239708"/>
            <a:ext cx="3022276" cy="439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1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89328B2C-8A89-4F57-8876-F01B44D4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238249"/>
            <a:ext cx="11320461" cy="4386261"/>
          </a:xfrm>
        </p:spPr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Поток</a:t>
            </a:r>
            <a:r>
              <a:rPr lang="ru-RU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это абстрактная конструкция, которая позволяет отправлять или получать неизвестное количество байт. Поток подразумевает, что символы </a:t>
            </a:r>
            <a:r>
              <a:rPr lang="ru-RU" i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поступают и передаются последовательно на протяжении определенного времени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C114BDB-ECA7-40E3-BC81-F1B696D32903}"/>
              </a:ext>
            </a:extLst>
          </p:cNvPr>
          <p:cNvSpPr/>
          <p:nvPr/>
        </p:nvSpPr>
        <p:spPr>
          <a:xfrm>
            <a:off x="945355" y="5355197"/>
            <a:ext cx="10744200" cy="8288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Прим. 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Поток обеспечивает абстракцию между программистом и физическим устройством.</a:t>
            </a:r>
          </a:p>
        </p:txBody>
      </p:sp>
      <p:sp>
        <p:nvSpPr>
          <p:cNvPr id="30" name="Блок-схема: магнитный диск 29">
            <a:extLst>
              <a:ext uri="{FF2B5EF4-FFF2-40B4-BE49-F238E27FC236}">
                <a16:creationId xmlns:a16="http://schemas.microsoft.com/office/drawing/2014/main" id="{2834668E-5BFB-4184-88B8-9FBE461E41E6}"/>
              </a:ext>
            </a:extLst>
          </p:cNvPr>
          <p:cNvSpPr/>
          <p:nvPr/>
        </p:nvSpPr>
        <p:spPr>
          <a:xfrm>
            <a:off x="1917700" y="3010623"/>
            <a:ext cx="2362200" cy="2128624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C++ </a:t>
            </a:r>
            <a:r>
              <a:rPr lang="ru-RU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</a:t>
            </a:r>
          </a:p>
        </p:txBody>
      </p:sp>
      <p:sp>
        <p:nvSpPr>
          <p:cNvPr id="36" name="Цилиндр 35">
            <a:extLst>
              <a:ext uri="{FF2B5EF4-FFF2-40B4-BE49-F238E27FC236}">
                <a16:creationId xmlns:a16="http://schemas.microsoft.com/office/drawing/2014/main" id="{3E465EB3-FA20-430A-BD90-A50A591A6FDB}"/>
              </a:ext>
            </a:extLst>
          </p:cNvPr>
          <p:cNvSpPr/>
          <p:nvPr/>
        </p:nvSpPr>
        <p:spPr>
          <a:xfrm rot="5400000">
            <a:off x="5668754" y="2008349"/>
            <a:ext cx="411515" cy="2830576"/>
          </a:xfrm>
          <a:prstGeom prst="can">
            <a:avLst/>
          </a:prstGeom>
          <a:solidFill>
            <a:srgbClr val="FF9999"/>
          </a:solidFill>
          <a:ln>
            <a:solidFill>
              <a:srgbClr val="A3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Цилиндр 64">
            <a:extLst>
              <a:ext uri="{FF2B5EF4-FFF2-40B4-BE49-F238E27FC236}">
                <a16:creationId xmlns:a16="http://schemas.microsoft.com/office/drawing/2014/main" id="{A30F0D0C-3243-4D8B-A518-F8912F44419D}"/>
              </a:ext>
            </a:extLst>
          </p:cNvPr>
          <p:cNvSpPr/>
          <p:nvPr/>
        </p:nvSpPr>
        <p:spPr>
          <a:xfrm rot="5400000">
            <a:off x="5668754" y="3363788"/>
            <a:ext cx="411515" cy="2830576"/>
          </a:xfrm>
          <a:prstGeom prst="can">
            <a:avLst/>
          </a:prstGeom>
          <a:solidFill>
            <a:srgbClr val="FF9999"/>
          </a:solidFill>
          <a:ln>
            <a:solidFill>
              <a:srgbClr val="A3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>
            <a:extLst>
              <a:ext uri="{FF2B5EF4-FFF2-40B4-BE49-F238E27FC236}">
                <a16:creationId xmlns:a16="http://schemas.microsoft.com/office/drawing/2014/main" id="{C238A89E-FA4D-4564-953B-07D46E6A4A6E}"/>
              </a:ext>
            </a:extLst>
          </p:cNvPr>
          <p:cNvSpPr/>
          <p:nvPr/>
        </p:nvSpPr>
        <p:spPr>
          <a:xfrm>
            <a:off x="7421935" y="2960157"/>
            <a:ext cx="2877765" cy="1047471"/>
          </a:xfrm>
          <a:prstGeom prst="can">
            <a:avLst>
              <a:gd name="adj" fmla="val 15391"/>
            </a:avLst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Источник данных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Клавиатура, файлы, другая программа и т.д.</a:t>
            </a:r>
          </a:p>
        </p:txBody>
      </p:sp>
      <p:sp>
        <p:nvSpPr>
          <p:cNvPr id="68" name="Цилиндр 67">
            <a:extLst>
              <a:ext uri="{FF2B5EF4-FFF2-40B4-BE49-F238E27FC236}">
                <a16:creationId xmlns:a16="http://schemas.microsoft.com/office/drawing/2014/main" id="{7031AB69-70B1-4466-BFAB-2F7693932259}"/>
              </a:ext>
            </a:extLst>
          </p:cNvPr>
          <p:cNvSpPr/>
          <p:nvPr/>
        </p:nvSpPr>
        <p:spPr>
          <a:xfrm>
            <a:off x="7469123" y="4152741"/>
            <a:ext cx="2830577" cy="1045913"/>
          </a:xfrm>
          <a:prstGeom prst="can">
            <a:avLst>
              <a:gd name="adj" fmla="val 14948"/>
            </a:avLst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Потребитель данных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Консоль, файл, другая программа и т.д.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F7C950-E0E9-4D52-97DF-B93AC73C4C8B}"/>
              </a:ext>
            </a:extLst>
          </p:cNvPr>
          <p:cNvSpPr txBox="1"/>
          <p:nvPr/>
        </p:nvSpPr>
        <p:spPr>
          <a:xfrm>
            <a:off x="4955374" y="4203986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Выходной поток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2E9AC9-DB08-4638-8474-B07C0519E90B}"/>
              </a:ext>
            </a:extLst>
          </p:cNvPr>
          <p:cNvSpPr txBox="1"/>
          <p:nvPr/>
        </p:nvSpPr>
        <p:spPr>
          <a:xfrm>
            <a:off x="4992699" y="3629395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Входной поток</a:t>
            </a:r>
          </a:p>
        </p:txBody>
      </p:sp>
      <p:sp>
        <p:nvSpPr>
          <p:cNvPr id="41" name="Стрелка: влево 40">
            <a:extLst>
              <a:ext uri="{FF2B5EF4-FFF2-40B4-BE49-F238E27FC236}">
                <a16:creationId xmlns:a16="http://schemas.microsoft.com/office/drawing/2014/main" id="{9D47B54C-099C-4B23-9222-92CD5EBBC364}"/>
              </a:ext>
            </a:extLst>
          </p:cNvPr>
          <p:cNvSpPr/>
          <p:nvPr/>
        </p:nvSpPr>
        <p:spPr>
          <a:xfrm>
            <a:off x="5661100" y="3320758"/>
            <a:ext cx="558958" cy="205758"/>
          </a:xfrm>
          <a:prstGeom prst="leftArrow">
            <a:avLst/>
          </a:prstGeom>
          <a:solidFill>
            <a:srgbClr val="A31515"/>
          </a:solidFill>
          <a:ln>
            <a:solidFill>
              <a:srgbClr val="A3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: влево 70">
            <a:extLst>
              <a:ext uri="{FF2B5EF4-FFF2-40B4-BE49-F238E27FC236}">
                <a16:creationId xmlns:a16="http://schemas.microsoft.com/office/drawing/2014/main" id="{C21A2174-4229-4B7F-9E63-0CF0C412D2BB}"/>
              </a:ext>
            </a:extLst>
          </p:cNvPr>
          <p:cNvSpPr/>
          <p:nvPr/>
        </p:nvSpPr>
        <p:spPr>
          <a:xfrm rot="10800000">
            <a:off x="5661100" y="4675698"/>
            <a:ext cx="558958" cy="205758"/>
          </a:xfrm>
          <a:prstGeom prst="leftArrow">
            <a:avLst/>
          </a:prstGeom>
          <a:solidFill>
            <a:srgbClr val="A31515"/>
          </a:solidFill>
          <a:ln>
            <a:solidFill>
              <a:srgbClr val="A3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9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Потоки ввода</a:t>
            </a:r>
            <a:r>
              <a:rPr lang="en-US" dirty="0"/>
              <a:t>/</a:t>
            </a:r>
            <a:r>
              <a:rPr lang="ru-RU" dirty="0"/>
              <a:t>вывода данных </a:t>
            </a:r>
            <a:r>
              <a:rPr lang="en-US" dirty="0"/>
              <a:t>{</a:t>
            </a:r>
            <a:endParaRPr lang="ru-RU" dirty="0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A849509-1FAB-4A0C-98CA-C65333827827}"/>
              </a:ext>
            </a:extLst>
          </p:cNvPr>
          <p:cNvGrpSpPr/>
          <p:nvPr/>
        </p:nvGrpSpPr>
        <p:grpSpPr>
          <a:xfrm>
            <a:off x="6324600" y="1252650"/>
            <a:ext cx="5530067" cy="1356942"/>
            <a:chOff x="933731" y="2348755"/>
            <a:chExt cx="3476904" cy="1272581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BFB49D0A-C635-48FA-8DEA-6A16CC495615}"/>
                </a:ext>
              </a:extLst>
            </p:cNvPr>
            <p:cNvSpPr/>
            <p:nvPr/>
          </p:nvSpPr>
          <p:spPr>
            <a:xfrm>
              <a:off x="933731" y="2348755"/>
              <a:ext cx="3476904" cy="1246222"/>
            </a:xfrm>
            <a:prstGeom prst="roundRect">
              <a:avLst>
                <a:gd name="adj" fmla="val 8674"/>
              </a:avLst>
            </a:prstGeom>
            <a:noFill/>
            <a:ln w="28575">
              <a:solidFill>
                <a:srgbClr val="647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33068489-432D-4147-BEC9-6B807A979E7E}"/>
                </a:ext>
              </a:extLst>
            </p:cNvPr>
            <p:cNvCxnSpPr>
              <a:cxnSpLocks/>
            </p:cNvCxnSpPr>
            <p:nvPr/>
          </p:nvCxnSpPr>
          <p:spPr>
            <a:xfrm>
              <a:off x="933731" y="2938187"/>
              <a:ext cx="3476904" cy="0"/>
            </a:xfrm>
            <a:prstGeom prst="line">
              <a:avLst/>
            </a:prstGeom>
            <a:ln w="28575">
              <a:solidFill>
                <a:srgbClr val="647D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901232-7704-4176-92F9-96683A4BC8B4}"/>
                </a:ext>
              </a:extLst>
            </p:cNvPr>
            <p:cNvSpPr txBox="1"/>
            <p:nvPr/>
          </p:nvSpPr>
          <p:spPr>
            <a:xfrm>
              <a:off x="933731" y="2444309"/>
              <a:ext cx="3476904" cy="375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Ввод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/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вывод данных в консоль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(</a:t>
              </a:r>
              <a:r>
                <a:rPr lang="en-US" sz="18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iostream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</a:t>
              </a:r>
              <a:endParaRPr lang="ru-RU" sz="20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5AB77D7-0664-469D-94C4-4B370572158F}"/>
                </a:ext>
              </a:extLst>
            </p:cNvPr>
            <p:cNvSpPr txBox="1"/>
            <p:nvPr/>
          </p:nvSpPr>
          <p:spPr>
            <a:xfrm>
              <a:off x="933731" y="2957459"/>
              <a:ext cx="3476904" cy="66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std::</a:t>
              </a:r>
              <a:r>
                <a:rPr lang="en-US" dirty="0" err="1">
                  <a:solidFill>
                    <a:srgbClr val="0000FF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cin</a:t>
              </a:r>
              <a:r>
                <a:rPr lang="en-US" dirty="0">
                  <a:solidFill>
                    <a:srgbClr val="0000FF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–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ввод данных в консоль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en-US" dirty="0">
                  <a:solidFill>
                    <a:srgbClr val="0000FF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std::</a:t>
              </a:r>
              <a:r>
                <a:rPr lang="en-US" dirty="0" err="1">
                  <a:solidFill>
                    <a:srgbClr val="0000FF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cout</a:t>
              </a:r>
              <a:r>
                <a:rPr lang="en-US" dirty="0">
                  <a:solidFill>
                    <a:srgbClr val="0000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–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вывод данных в консоль</a:t>
              </a:r>
              <a:endPara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3D14D425-2B01-4CC7-9E53-D7375B7F66FB}"/>
              </a:ext>
            </a:extLst>
          </p:cNvPr>
          <p:cNvGrpSpPr/>
          <p:nvPr/>
        </p:nvGrpSpPr>
        <p:grpSpPr>
          <a:xfrm>
            <a:off x="6324601" y="2781541"/>
            <a:ext cx="5534024" cy="2146377"/>
            <a:chOff x="933731" y="2348755"/>
            <a:chExt cx="3476904" cy="2012937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D0BA6EB6-F04F-425D-AE69-7430EB656F21}"/>
                </a:ext>
              </a:extLst>
            </p:cNvPr>
            <p:cNvSpPr/>
            <p:nvPr/>
          </p:nvSpPr>
          <p:spPr>
            <a:xfrm>
              <a:off x="933731" y="2348755"/>
              <a:ext cx="3476904" cy="2012937"/>
            </a:xfrm>
            <a:prstGeom prst="roundRect">
              <a:avLst>
                <a:gd name="adj" fmla="val 8674"/>
              </a:avLst>
            </a:prstGeom>
            <a:noFill/>
            <a:ln w="28575">
              <a:solidFill>
                <a:srgbClr val="647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F03817A6-422A-4392-8F68-59706A01A4C1}"/>
                </a:ext>
              </a:extLst>
            </p:cNvPr>
            <p:cNvCxnSpPr>
              <a:cxnSpLocks/>
            </p:cNvCxnSpPr>
            <p:nvPr/>
          </p:nvCxnSpPr>
          <p:spPr>
            <a:xfrm>
              <a:off x="933731" y="2938187"/>
              <a:ext cx="3476904" cy="0"/>
            </a:xfrm>
            <a:prstGeom prst="line">
              <a:avLst/>
            </a:prstGeom>
            <a:ln w="28575">
              <a:solidFill>
                <a:srgbClr val="647D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C29026F-ECE2-4D3C-8EB9-842BF651F3F0}"/>
                </a:ext>
              </a:extLst>
            </p:cNvPr>
            <p:cNvSpPr txBox="1"/>
            <p:nvPr/>
          </p:nvSpPr>
          <p:spPr>
            <a:xfrm>
              <a:off x="933731" y="2444309"/>
              <a:ext cx="3476904" cy="375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Ввод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/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вывод данных в файл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</a:t>
              </a:r>
              <a:r>
                <a:rPr lang="en-US" sz="1800" dirty="0" err="1">
                  <a:solidFill>
                    <a:srgbClr val="A31515"/>
                  </a:solidFill>
                  <a:latin typeface="Cascadia Mono" panose="020B0609020000020004" pitchFamily="49" charset="0"/>
                </a:rPr>
                <a:t>fstream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</a:t>
              </a:r>
              <a:endParaRPr lang="ru-RU" sz="20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49AEB1F-DE57-459A-93BE-9D311C96AFB5}"/>
                </a:ext>
              </a:extLst>
            </p:cNvPr>
            <p:cNvSpPr txBox="1"/>
            <p:nvPr/>
          </p:nvSpPr>
          <p:spPr>
            <a:xfrm>
              <a:off x="933731" y="2957459"/>
              <a:ext cx="3476904" cy="1356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</a:rPr>
                <a:t>Объект класса </a:t>
              </a:r>
              <a:r>
                <a:rPr lang="ru-RU" i="0" u="none" strike="noStrike" dirty="0" err="1">
                  <a:solidFill>
                    <a:srgbClr val="0000FF"/>
                  </a:solidFill>
                  <a:effectLst/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ofstream</a:t>
              </a:r>
              <a:r>
                <a:rPr lang="ru-RU" sz="2000" i="0" u="none" strike="noStrike" dirty="0">
                  <a:effectLst/>
                  <a:latin typeface="Arial" panose="020B0604020202020204" pitchFamily="34" charset="0"/>
                </a:rPr>
                <a:t> - запись в файл;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i="1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std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::</a:t>
              </a:r>
              <a:r>
                <a:rPr lang="en-US" sz="1800" i="1" dirty="0" err="1">
                  <a:solidFill>
                    <a:srgbClr val="0000FF"/>
                  </a:solidFill>
                  <a:latin typeface="Cascadia Mono" panose="020B0609020000020004" pitchFamily="49" charset="0"/>
                </a:rPr>
                <a:t>ifstream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</a:t>
              </a:r>
              <a:r>
                <a:rPr lang="en-US" sz="1800" i="0" dirty="0" err="1">
                  <a:solidFill>
                    <a:srgbClr val="000080"/>
                  </a:solidFill>
                  <a:latin typeface="Cascadia Mono" panose="020B0609020000020004" pitchFamily="49" charset="0"/>
                </a:rPr>
                <a:t>input_file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;</a:t>
              </a:r>
              <a:endParaRPr lang="ru-RU" sz="2000" i="0" u="none" strike="noStrike" dirty="0">
                <a:effectLst/>
                <a:latin typeface="Arial" panose="020B0604020202020204" pitchFamily="34" charset="0"/>
              </a:endParaRPr>
            </a:p>
            <a:p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Объект класса </a:t>
              </a:r>
              <a:r>
                <a:rPr lang="ru-RU" dirty="0" err="1">
                  <a:solidFill>
                    <a:srgbClr val="0000FF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ifstream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- чтение файл;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en-US" sz="1800" i="1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std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::</a:t>
              </a:r>
              <a:r>
                <a:rPr lang="en-US" sz="1800" i="1" dirty="0" err="1">
                  <a:solidFill>
                    <a:srgbClr val="0000FF"/>
                  </a:solidFill>
                  <a:latin typeface="Cascadia Mono" panose="020B0609020000020004" pitchFamily="49" charset="0"/>
                </a:rPr>
                <a:t>ofstream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</a:t>
              </a:r>
              <a:r>
                <a:rPr lang="en-US" sz="1800" i="0" dirty="0" err="1">
                  <a:solidFill>
                    <a:srgbClr val="000080"/>
                  </a:solidFill>
                  <a:latin typeface="Cascadia Mono" panose="020B0609020000020004" pitchFamily="49" charset="0"/>
                </a:rPr>
                <a:t>output_file</a:t>
              </a:r>
              <a:r>
                <a:rPr lang="en-US" sz="1800" i="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;</a:t>
              </a:r>
              <a:endPara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862D18EF-9D16-4CAE-A455-A1CB0EA24A4F}"/>
              </a:ext>
            </a:extLst>
          </p:cNvPr>
          <p:cNvSpPr/>
          <p:nvPr/>
        </p:nvSpPr>
        <p:spPr>
          <a:xfrm>
            <a:off x="6320643" y="5138448"/>
            <a:ext cx="5534024" cy="754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>
              <a:lnSpc>
                <a:spcPct val="107000"/>
              </a:lnSpc>
              <a:spcAft>
                <a:spcPts val="2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оператор вывода</a:t>
            </a:r>
          </a:p>
          <a:p>
            <a:pPr indent="450000" algn="ctr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&gt;&gt;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оператор ввода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99FE09-F49A-4779-8877-C066C71F3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45" y="1354538"/>
            <a:ext cx="5240755" cy="43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2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Запись в файл </a:t>
            </a:r>
            <a:r>
              <a:rPr lang="en-US" dirty="0"/>
              <a:t>{</a:t>
            </a:r>
            <a:endParaRPr lang="ru-RU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62D608A-2CD5-487F-A268-C3E853D00990}"/>
              </a:ext>
            </a:extLst>
          </p:cNvPr>
          <p:cNvGrpSpPr/>
          <p:nvPr/>
        </p:nvGrpSpPr>
        <p:grpSpPr>
          <a:xfrm>
            <a:off x="960756" y="1273439"/>
            <a:ext cx="717418" cy="710529"/>
            <a:chOff x="1755904" y="2701598"/>
            <a:chExt cx="885200" cy="885200"/>
          </a:xfrm>
        </p:grpSpPr>
        <p:sp>
          <p:nvSpPr>
            <p:cNvPr id="45" name="Google Shape;346;p37">
              <a:extLst>
                <a:ext uri="{FF2B5EF4-FFF2-40B4-BE49-F238E27FC236}">
                  <a16:creationId xmlns:a16="http://schemas.microsoft.com/office/drawing/2014/main" id="{C8FB9C74-8D82-42A4-A5A3-9B2F8DFBF0CA}"/>
                </a:ext>
              </a:extLst>
            </p:cNvPr>
            <p:cNvSpPr/>
            <p:nvPr/>
          </p:nvSpPr>
          <p:spPr>
            <a:xfrm>
              <a:off x="1755904" y="2701598"/>
              <a:ext cx="885200" cy="885200"/>
            </a:xfrm>
            <a:prstGeom prst="ellipse">
              <a:avLst/>
            </a:prstGeom>
            <a:solidFill>
              <a:srgbClr val="0000FF">
                <a:alpha val="43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50;p37">
              <a:extLst>
                <a:ext uri="{FF2B5EF4-FFF2-40B4-BE49-F238E27FC236}">
                  <a16:creationId xmlns:a16="http://schemas.microsoft.com/office/drawing/2014/main" id="{597F72E8-5348-4156-B97C-ACEB76ADF7C5}"/>
                </a:ext>
              </a:extLst>
            </p:cNvPr>
            <p:cNvSpPr txBox="1">
              <a:spLocks/>
            </p:cNvSpPr>
            <p:nvPr/>
          </p:nvSpPr>
          <p:spPr>
            <a:xfrm>
              <a:off x="1755904" y="2839198"/>
              <a:ext cx="885200" cy="610000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01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FA6B95E-6948-4877-887F-57A248EFE31E}"/>
              </a:ext>
            </a:extLst>
          </p:cNvPr>
          <p:cNvGrpSpPr/>
          <p:nvPr/>
        </p:nvGrpSpPr>
        <p:grpSpPr>
          <a:xfrm>
            <a:off x="948376" y="2458215"/>
            <a:ext cx="717418" cy="710529"/>
            <a:chOff x="1755904" y="2701598"/>
            <a:chExt cx="885200" cy="885200"/>
          </a:xfrm>
          <a:solidFill>
            <a:srgbClr val="647DAB"/>
          </a:solidFill>
        </p:grpSpPr>
        <p:sp>
          <p:nvSpPr>
            <p:cNvPr id="52" name="Google Shape;346;p37">
              <a:extLst>
                <a:ext uri="{FF2B5EF4-FFF2-40B4-BE49-F238E27FC236}">
                  <a16:creationId xmlns:a16="http://schemas.microsoft.com/office/drawing/2014/main" id="{948485A8-86E1-42D9-8644-6FB15AD4E4FA}"/>
                </a:ext>
              </a:extLst>
            </p:cNvPr>
            <p:cNvSpPr/>
            <p:nvPr/>
          </p:nvSpPr>
          <p:spPr>
            <a:xfrm>
              <a:off x="1755904" y="2701598"/>
              <a:ext cx="885200" cy="885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50;p37">
              <a:extLst>
                <a:ext uri="{FF2B5EF4-FFF2-40B4-BE49-F238E27FC236}">
                  <a16:creationId xmlns:a16="http://schemas.microsoft.com/office/drawing/2014/main" id="{F80C807A-70E3-4C95-B567-A69CDFD00105}"/>
                </a:ext>
              </a:extLst>
            </p:cNvPr>
            <p:cNvSpPr txBox="1">
              <a:spLocks/>
            </p:cNvSpPr>
            <p:nvPr/>
          </p:nvSpPr>
          <p:spPr>
            <a:xfrm>
              <a:off x="1755904" y="2839198"/>
              <a:ext cx="885200" cy="6100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0</a:t>
              </a:r>
              <a:r>
                <a:rPr lang="ru-RU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2</a:t>
              </a:r>
              <a:endParaRPr lang="en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D44CD3A-B481-4A4B-BF88-48B519C8A567}"/>
              </a:ext>
            </a:extLst>
          </p:cNvPr>
          <p:cNvGrpSpPr/>
          <p:nvPr/>
        </p:nvGrpSpPr>
        <p:grpSpPr>
          <a:xfrm>
            <a:off x="948376" y="3714861"/>
            <a:ext cx="717418" cy="710529"/>
            <a:chOff x="1755904" y="2701598"/>
            <a:chExt cx="885200" cy="885200"/>
          </a:xfrm>
          <a:solidFill>
            <a:srgbClr val="FF7C80"/>
          </a:solidFill>
        </p:grpSpPr>
        <p:sp>
          <p:nvSpPr>
            <p:cNvPr id="55" name="Google Shape;346;p37">
              <a:extLst>
                <a:ext uri="{FF2B5EF4-FFF2-40B4-BE49-F238E27FC236}">
                  <a16:creationId xmlns:a16="http://schemas.microsoft.com/office/drawing/2014/main" id="{C0B39B15-3A14-4DC5-A243-6E904A08EDC0}"/>
                </a:ext>
              </a:extLst>
            </p:cNvPr>
            <p:cNvSpPr/>
            <p:nvPr/>
          </p:nvSpPr>
          <p:spPr>
            <a:xfrm>
              <a:off x="1755904" y="2701598"/>
              <a:ext cx="885200" cy="885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50;p37">
              <a:extLst>
                <a:ext uri="{FF2B5EF4-FFF2-40B4-BE49-F238E27FC236}">
                  <a16:creationId xmlns:a16="http://schemas.microsoft.com/office/drawing/2014/main" id="{C8632468-F2F9-4D09-9C16-32C1C9C2D3C9}"/>
                </a:ext>
              </a:extLst>
            </p:cNvPr>
            <p:cNvSpPr txBox="1">
              <a:spLocks/>
            </p:cNvSpPr>
            <p:nvPr/>
          </p:nvSpPr>
          <p:spPr>
            <a:xfrm>
              <a:off x="1755904" y="2839198"/>
              <a:ext cx="885200" cy="6100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0</a:t>
              </a:r>
              <a:r>
                <a:rPr lang="ru-RU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3</a:t>
              </a:r>
              <a:endParaRPr lang="en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ED188DD-8792-4C29-B12F-E12EDD948FC1}"/>
              </a:ext>
            </a:extLst>
          </p:cNvPr>
          <p:cNvSpPr txBox="1"/>
          <p:nvPr/>
        </p:nvSpPr>
        <p:spPr>
          <a:xfrm>
            <a:off x="1678175" y="1428648"/>
            <a:ext cx="1029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объекта</a:t>
            </a:r>
            <a:r>
              <a:rPr lang="ru-RU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класса </a:t>
            </a:r>
            <a:r>
              <a:rPr lang="en-US" dirty="0" err="1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ofstream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DF6929-AC8E-4B76-99B1-CA5ACF89A682}"/>
              </a:ext>
            </a:extLst>
          </p:cNvPr>
          <p:cNvSpPr txBox="1"/>
          <p:nvPr/>
        </p:nvSpPr>
        <p:spPr>
          <a:xfrm>
            <a:off x="1665795" y="2613424"/>
            <a:ext cx="1029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Связываем файл</a:t>
            </a:r>
            <a:r>
              <a:rPr lang="ru-RU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 носителе с созданным объектом.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8D595DA-D95C-44DC-B3CD-09FB8D653EF9}"/>
              </a:ext>
            </a:extLst>
          </p:cNvPr>
          <p:cNvSpPr txBox="1"/>
          <p:nvPr/>
        </p:nvSpPr>
        <p:spPr>
          <a:xfrm>
            <a:off x="1665794" y="3871901"/>
            <a:ext cx="10287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Для записи </a:t>
            </a:r>
            <a:r>
              <a:rPr lang="ru-RU" sz="2000" i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передаем данные в выходной поток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BB73D8-8A84-493A-BCEF-9C456F369A43}"/>
              </a:ext>
            </a:extLst>
          </p:cNvPr>
          <p:cNvSpPr txBox="1"/>
          <p:nvPr/>
        </p:nvSpPr>
        <p:spPr>
          <a:xfrm>
            <a:off x="2554146" y="1983967"/>
            <a:ext cx="3859354" cy="408623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  <a:latin typeface="Cascadia Mono" panose="020B0609020000020004" pitchFamily="49" charset="0"/>
              </a:rPr>
              <a:t>std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800" i="1" dirty="0" err="1">
                <a:solidFill>
                  <a:srgbClr val="0000FF"/>
                </a:solidFill>
                <a:latin typeface="Cascadia Mono" panose="020B0609020000020004" pitchFamily="49" charset="0"/>
              </a:rPr>
              <a:t>ofstream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output_file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  <a:endParaRPr lang="en-US" sz="1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8AA3CA3-1E91-4BB6-8EB7-DACF376A938D}"/>
              </a:ext>
            </a:extLst>
          </p:cNvPr>
          <p:cNvSpPr txBox="1"/>
          <p:nvPr/>
        </p:nvSpPr>
        <p:spPr>
          <a:xfrm>
            <a:off x="2554146" y="3164383"/>
            <a:ext cx="4132778" cy="408623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output_file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8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open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i="0" dirty="0">
                <a:solidFill>
                  <a:srgbClr val="A31515"/>
                </a:solidFill>
                <a:latin typeface="Cascadia Mono" panose="020B0609020000020004" pitchFamily="49" charset="0"/>
              </a:rPr>
              <a:t>"out.txt"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endParaRPr lang="en-US" sz="1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F0AD0DE-482E-454B-B083-0CBB24EB4AB1}"/>
              </a:ext>
            </a:extLst>
          </p:cNvPr>
          <p:cNvSpPr txBox="1"/>
          <p:nvPr/>
        </p:nvSpPr>
        <p:spPr>
          <a:xfrm>
            <a:off x="2554146" y="4425390"/>
            <a:ext cx="5230954" cy="408623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output_file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latin typeface="Cascadia Mono" panose="020B06090200000200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"Some string info\n"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  <a:endParaRPr lang="en-US" sz="1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9A12720-4D94-415F-A5DB-D3D438F5E9EC}"/>
              </a:ext>
            </a:extLst>
          </p:cNvPr>
          <p:cNvSpPr/>
          <p:nvPr/>
        </p:nvSpPr>
        <p:spPr>
          <a:xfrm>
            <a:off x="7459908" y="3045199"/>
            <a:ext cx="4119711" cy="6469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объект уже существует, он будет заменен новым файлом.</a:t>
            </a:r>
            <a:endParaRPr lang="ru-RU" sz="1600" dirty="0">
              <a:solidFill>
                <a:schemeClr val="tx1"/>
              </a:solidFill>
              <a:latin typeface="Cascadia Mono" panose="020B0609020000020004" pitchFamily="49" charset="0"/>
            </a:endParaRP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B55BD768-1084-4E4B-96C8-1AFB68F1B127}"/>
              </a:ext>
            </a:extLst>
          </p:cNvPr>
          <p:cNvSpPr/>
          <p:nvPr/>
        </p:nvSpPr>
        <p:spPr>
          <a:xfrm>
            <a:off x="6815550" y="3245071"/>
            <a:ext cx="400714" cy="247245"/>
          </a:xfrm>
          <a:prstGeom prst="rightArrow">
            <a:avLst/>
          </a:prstGeom>
          <a:solidFill>
            <a:srgbClr val="647DAB"/>
          </a:solidFill>
          <a:ln>
            <a:solidFill>
              <a:srgbClr val="647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6E2CFCA-3BE6-4A14-9461-83967943BC75}"/>
              </a:ext>
            </a:extLst>
          </p:cNvPr>
          <p:cNvGrpSpPr/>
          <p:nvPr/>
        </p:nvGrpSpPr>
        <p:grpSpPr>
          <a:xfrm>
            <a:off x="948375" y="4881729"/>
            <a:ext cx="717418" cy="710529"/>
            <a:chOff x="1755904" y="2701598"/>
            <a:chExt cx="885200" cy="8852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6" name="Google Shape;346;p37">
              <a:extLst>
                <a:ext uri="{FF2B5EF4-FFF2-40B4-BE49-F238E27FC236}">
                  <a16:creationId xmlns:a16="http://schemas.microsoft.com/office/drawing/2014/main" id="{F086FED5-A966-4E1D-9B9E-F1686DE0501C}"/>
                </a:ext>
              </a:extLst>
            </p:cNvPr>
            <p:cNvSpPr/>
            <p:nvPr/>
          </p:nvSpPr>
          <p:spPr>
            <a:xfrm>
              <a:off x="1755904" y="2701598"/>
              <a:ext cx="885200" cy="885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50;p37">
              <a:extLst>
                <a:ext uri="{FF2B5EF4-FFF2-40B4-BE49-F238E27FC236}">
                  <a16:creationId xmlns:a16="http://schemas.microsoft.com/office/drawing/2014/main" id="{FDF55BDE-D25C-4F81-9E9E-CBDD121519A4}"/>
                </a:ext>
              </a:extLst>
            </p:cNvPr>
            <p:cNvSpPr txBox="1">
              <a:spLocks/>
            </p:cNvSpPr>
            <p:nvPr/>
          </p:nvSpPr>
          <p:spPr>
            <a:xfrm>
              <a:off x="1755904" y="2839198"/>
              <a:ext cx="885200" cy="6100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0</a:t>
              </a:r>
              <a:r>
                <a:rPr lang="ru-RU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4</a:t>
              </a:r>
              <a:endParaRPr lang="en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8FEB7D4-97EB-4844-8097-484726D7EDAB}"/>
              </a:ext>
            </a:extLst>
          </p:cNvPr>
          <p:cNvSpPr txBox="1"/>
          <p:nvPr/>
        </p:nvSpPr>
        <p:spPr>
          <a:xfrm>
            <a:off x="1665793" y="5037403"/>
            <a:ext cx="10287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Закрываем файл, отвязывая объект </a:t>
            </a:r>
            <a:r>
              <a:rPr lang="en-US" dirty="0" err="1">
                <a:solidFill>
                  <a:srgbClr val="000080"/>
                </a:solidFill>
                <a:latin typeface="Cascadia Mono" panose="020B0609020000020004" pitchFamily="49" charset="0"/>
              </a:rPr>
              <a:t>output_file</a:t>
            </a:r>
            <a:r>
              <a:rPr lang="en-US" dirty="0">
                <a:solidFill>
                  <a:srgbClr val="000080"/>
                </a:solidFill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 физ. файла.</a:t>
            </a:r>
            <a:endParaRPr lang="en-U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C363D6-8F9A-4730-AA8F-EF93F7EBFAAD}"/>
              </a:ext>
            </a:extLst>
          </p:cNvPr>
          <p:cNvSpPr txBox="1"/>
          <p:nvPr/>
        </p:nvSpPr>
        <p:spPr>
          <a:xfrm>
            <a:off x="2554146" y="5592258"/>
            <a:ext cx="5230954" cy="408623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output_file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8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close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();</a:t>
            </a:r>
            <a:endParaRPr lang="en-US" sz="1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1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Чтение из файла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89328B2C-8A89-4F57-8876-F01B44D4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238249"/>
            <a:ext cx="11320461" cy="4386261"/>
          </a:xfrm>
        </p:spPr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чтения из файла необходимо выполнить похожий набор операций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571500" indent="-342900" algn="just">
              <a:lnSpc>
                <a:spcPct val="107000"/>
              </a:lnSpc>
              <a:spcBef>
                <a:spcPts val="2400"/>
              </a:spcBef>
              <a:spcAft>
                <a:spcPts val="4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Создать объект класса </a:t>
            </a:r>
            <a:r>
              <a:rPr lang="en-US" sz="1800" i="1" dirty="0">
                <a:solidFill>
                  <a:srgbClr val="0000FF"/>
                </a:solidFill>
                <a:latin typeface="Cascadia Mono" panose="020B0609020000020004" pitchFamily="49" charset="0"/>
              </a:rPr>
              <a:t>std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800" i="1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ifstream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Связать созданный объект с файлом.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Прочитать информацию из файла.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Закрыть файл.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F4430BA-11AB-4739-A5C9-358633B552B3}"/>
              </a:ext>
            </a:extLst>
          </p:cNvPr>
          <p:cNvGrpSpPr/>
          <p:nvPr/>
        </p:nvGrpSpPr>
        <p:grpSpPr>
          <a:xfrm>
            <a:off x="2089419" y="3696658"/>
            <a:ext cx="8323357" cy="2048823"/>
            <a:chOff x="2092229" y="3429000"/>
            <a:chExt cx="8323357" cy="20488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720D76-1520-400A-930C-1242E61F40BC}"/>
                </a:ext>
              </a:extLst>
            </p:cNvPr>
            <p:cNvSpPr txBox="1"/>
            <p:nvPr/>
          </p:nvSpPr>
          <p:spPr>
            <a:xfrm>
              <a:off x="3262043" y="3906874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“aaabcde”</a:t>
              </a:r>
              <a:endParaRPr lang="ru-RU" i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C91835-F53D-4E04-A836-AEB3E95CAFB5}"/>
                </a:ext>
              </a:extLst>
            </p:cNvPr>
            <p:cNvSpPr txBox="1"/>
            <p:nvPr/>
          </p:nvSpPr>
          <p:spPr>
            <a:xfrm>
              <a:off x="3262043" y="4479274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“</a:t>
              </a:r>
              <a:r>
                <a:rPr lang="en-US" i="1" dirty="0" err="1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feeeecd</a:t>
              </a:r>
              <a:r>
                <a:rPr lang="en-US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”</a:t>
              </a:r>
              <a:endParaRPr lang="ru-RU" i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38608C-597A-4589-AA97-17AEF3D88B48}"/>
                </a:ext>
              </a:extLst>
            </p:cNvPr>
            <p:cNvSpPr txBox="1"/>
            <p:nvPr/>
          </p:nvSpPr>
          <p:spPr>
            <a:xfrm>
              <a:off x="3262043" y="5041871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“</a:t>
              </a:r>
              <a:r>
                <a:rPr lang="en-US" i="1" dirty="0" err="1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glkkkm</a:t>
              </a:r>
              <a:r>
                <a:rPr lang="en-US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”</a:t>
              </a:r>
              <a:endParaRPr lang="ru-RU" i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4A6A3158-0605-4545-A476-CB181AB18B86}"/>
                </a:ext>
              </a:extLst>
            </p:cNvPr>
            <p:cNvGrpSpPr/>
            <p:nvPr/>
          </p:nvGrpSpPr>
          <p:grpSpPr>
            <a:xfrm>
              <a:off x="2765636" y="3845720"/>
              <a:ext cx="496407" cy="491640"/>
              <a:chOff x="1755904" y="2701598"/>
              <a:chExt cx="885200" cy="885200"/>
            </a:xfrm>
          </p:grpSpPr>
          <p:sp>
            <p:nvSpPr>
              <p:cNvPr id="16" name="Google Shape;346;p37">
                <a:extLst>
                  <a:ext uri="{FF2B5EF4-FFF2-40B4-BE49-F238E27FC236}">
                    <a16:creationId xmlns:a16="http://schemas.microsoft.com/office/drawing/2014/main" id="{693668E4-B1DB-49DA-9D08-7516268D70D5}"/>
                  </a:ext>
                </a:extLst>
              </p:cNvPr>
              <p:cNvSpPr/>
              <p:nvPr/>
            </p:nvSpPr>
            <p:spPr>
              <a:xfrm>
                <a:off x="1755904" y="2701598"/>
                <a:ext cx="885200" cy="885200"/>
              </a:xfrm>
              <a:prstGeom prst="ellipse">
                <a:avLst/>
              </a:prstGeom>
              <a:solidFill>
                <a:srgbClr val="0000FF">
                  <a:alpha val="435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350;p37">
                <a:extLst>
                  <a:ext uri="{FF2B5EF4-FFF2-40B4-BE49-F238E27FC236}">
                    <a16:creationId xmlns:a16="http://schemas.microsoft.com/office/drawing/2014/main" id="{52433AD2-57D1-45F6-8070-9D15E9AC6A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5904" y="2839198"/>
                <a:ext cx="885200" cy="6100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" dirty="0">
                    <a:solidFill>
                      <a:schemeClr val="bg1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1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C239F0D-31C9-4FDA-95EA-08AE61362389}"/>
                </a:ext>
              </a:extLst>
            </p:cNvPr>
            <p:cNvGrpSpPr/>
            <p:nvPr/>
          </p:nvGrpSpPr>
          <p:grpSpPr>
            <a:xfrm>
              <a:off x="2765636" y="4418120"/>
              <a:ext cx="496407" cy="491640"/>
              <a:chOff x="1755904" y="2701598"/>
              <a:chExt cx="885200" cy="885200"/>
            </a:xfrm>
            <a:solidFill>
              <a:srgbClr val="647DAB"/>
            </a:solidFill>
          </p:grpSpPr>
          <p:sp>
            <p:nvSpPr>
              <p:cNvPr id="19" name="Google Shape;346;p37">
                <a:extLst>
                  <a:ext uri="{FF2B5EF4-FFF2-40B4-BE49-F238E27FC236}">
                    <a16:creationId xmlns:a16="http://schemas.microsoft.com/office/drawing/2014/main" id="{CC96547B-8810-49AC-BDBB-0DBEDF3E5F5A}"/>
                  </a:ext>
                </a:extLst>
              </p:cNvPr>
              <p:cNvSpPr/>
              <p:nvPr/>
            </p:nvSpPr>
            <p:spPr>
              <a:xfrm>
                <a:off x="1755904" y="2701598"/>
                <a:ext cx="885200" cy="885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350;p37">
                <a:extLst>
                  <a:ext uri="{FF2B5EF4-FFF2-40B4-BE49-F238E27FC236}">
                    <a16:creationId xmlns:a16="http://schemas.microsoft.com/office/drawing/2014/main" id="{A002A6D8-95D0-43F2-8F49-3EAB45C3AE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5904" y="2839198"/>
                <a:ext cx="885200" cy="610000"/>
              </a:xfrm>
              <a:prstGeom prst="rect">
                <a:avLst/>
              </a:prstGeom>
              <a:noFill/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3</a:t>
                </a:r>
                <a:endParaRPr lang="en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E060BB1B-D76E-4D6A-B561-47581826858A}"/>
                </a:ext>
              </a:extLst>
            </p:cNvPr>
            <p:cNvGrpSpPr/>
            <p:nvPr/>
          </p:nvGrpSpPr>
          <p:grpSpPr>
            <a:xfrm>
              <a:off x="2765636" y="4986183"/>
              <a:ext cx="496407" cy="491640"/>
              <a:chOff x="1755904" y="2701598"/>
              <a:chExt cx="885200" cy="885200"/>
            </a:xfrm>
            <a:solidFill>
              <a:srgbClr val="FF7C80"/>
            </a:solidFill>
          </p:grpSpPr>
          <p:sp>
            <p:nvSpPr>
              <p:cNvPr id="22" name="Google Shape;346;p37">
                <a:extLst>
                  <a:ext uri="{FF2B5EF4-FFF2-40B4-BE49-F238E27FC236}">
                    <a16:creationId xmlns:a16="http://schemas.microsoft.com/office/drawing/2014/main" id="{AF9FCCC3-6F04-4B0A-A966-860F2E3557BD}"/>
                  </a:ext>
                </a:extLst>
              </p:cNvPr>
              <p:cNvSpPr/>
              <p:nvPr/>
            </p:nvSpPr>
            <p:spPr>
              <a:xfrm>
                <a:off x="1755904" y="2701598"/>
                <a:ext cx="885200" cy="885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350;p37">
                <a:extLst>
                  <a:ext uri="{FF2B5EF4-FFF2-40B4-BE49-F238E27FC236}">
                    <a16:creationId xmlns:a16="http://schemas.microsoft.com/office/drawing/2014/main" id="{F4163778-2475-4186-84BB-1BF66DF30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5904" y="2839198"/>
                <a:ext cx="885200" cy="610000"/>
              </a:xfrm>
              <a:prstGeom prst="rect">
                <a:avLst/>
              </a:prstGeom>
              <a:noFill/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5</a:t>
                </a:r>
                <a:endParaRPr lang="en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</p:grp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71A6124-5189-4277-A51B-1BD9A9E1901A}"/>
                </a:ext>
              </a:extLst>
            </p:cNvPr>
            <p:cNvCxnSpPr>
              <a:cxnSpLocks/>
            </p:cNvCxnSpPr>
            <p:nvPr/>
          </p:nvCxnSpPr>
          <p:spPr>
            <a:xfrm>
              <a:off x="5223518" y="3939852"/>
              <a:ext cx="0" cy="1471351"/>
            </a:xfrm>
            <a:prstGeom prst="line">
              <a:avLst/>
            </a:prstGeom>
            <a:ln w="38100" cap="rnd"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9153C5F2-CE01-4528-9C12-42053CE19EDC}"/>
                </a:ext>
              </a:extLst>
            </p:cNvPr>
            <p:cNvCxnSpPr>
              <a:cxnSpLocks/>
            </p:cNvCxnSpPr>
            <p:nvPr/>
          </p:nvCxnSpPr>
          <p:spPr>
            <a:xfrm>
              <a:off x="4688024" y="4087345"/>
              <a:ext cx="535494" cy="4195"/>
            </a:xfrm>
            <a:prstGeom prst="straightConnector1">
              <a:avLst/>
            </a:prstGeom>
            <a:ln w="19050"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0C7E7BB6-99DB-4DCB-A151-60F281619086}"/>
                </a:ext>
              </a:extLst>
            </p:cNvPr>
            <p:cNvCxnSpPr>
              <a:cxnSpLocks/>
            </p:cNvCxnSpPr>
            <p:nvPr/>
          </p:nvCxnSpPr>
          <p:spPr>
            <a:xfrm>
              <a:off x="4688024" y="4661173"/>
              <a:ext cx="535494" cy="2767"/>
            </a:xfrm>
            <a:prstGeom prst="straightConnector1">
              <a:avLst/>
            </a:prstGeom>
            <a:ln w="19050">
              <a:headEnd type="oval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D40FE416-5EDA-4A04-A179-B7FA30FAB4B2}"/>
                </a:ext>
              </a:extLst>
            </p:cNvPr>
            <p:cNvCxnSpPr>
              <a:cxnSpLocks/>
            </p:cNvCxnSpPr>
            <p:nvPr/>
          </p:nvCxnSpPr>
          <p:spPr>
            <a:xfrm>
              <a:off x="4688024" y="5226537"/>
              <a:ext cx="535494" cy="0"/>
            </a:xfrm>
            <a:prstGeom prst="straightConnector1">
              <a:avLst/>
            </a:prstGeom>
            <a:ln w="19050">
              <a:headEnd type="oval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10DB6C7-5EEE-4471-A6F8-59F42BBEEFE6}"/>
                </a:ext>
              </a:extLst>
            </p:cNvPr>
            <p:cNvSpPr txBox="1"/>
            <p:nvPr/>
          </p:nvSpPr>
          <p:spPr>
            <a:xfrm>
              <a:off x="5406306" y="4307230"/>
              <a:ext cx="17283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Поток ввода</a:t>
              </a:r>
            </a:p>
            <a:p>
              <a:pPr algn="ctr"/>
              <a:r>
                <a:rPr lang="ru-RU" sz="2000" b="1" dirty="0">
                  <a:solidFill>
                    <a:srgbClr val="0000FF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(</a:t>
              </a:r>
              <a:r>
                <a:rPr lang="en-US" sz="2000" b="1" dirty="0">
                  <a:solidFill>
                    <a:srgbClr val="0000FF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stream</a:t>
              </a:r>
              <a:r>
                <a:rPr lang="ru-RU" sz="2000" b="1" dirty="0">
                  <a:solidFill>
                    <a:srgbClr val="0000FF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)</a:t>
              </a:r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9F7D93D-F150-4AE9-BDCA-8B893277C42A}"/>
                </a:ext>
              </a:extLst>
            </p:cNvPr>
            <p:cNvCxnSpPr>
              <a:cxnSpLocks/>
            </p:cNvCxnSpPr>
            <p:nvPr/>
          </p:nvCxnSpPr>
          <p:spPr>
            <a:xfrm>
              <a:off x="7244773" y="3939852"/>
              <a:ext cx="0" cy="1471351"/>
            </a:xfrm>
            <a:prstGeom prst="line">
              <a:avLst/>
            </a:prstGeom>
            <a:ln w="38100" cap="rnd"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896BFDE2-D782-4350-9779-BCDD1C402209}"/>
                </a:ext>
              </a:extLst>
            </p:cNvPr>
            <p:cNvCxnSpPr>
              <a:cxnSpLocks/>
            </p:cNvCxnSpPr>
            <p:nvPr/>
          </p:nvCxnSpPr>
          <p:spPr>
            <a:xfrm>
              <a:off x="7274499" y="5230805"/>
              <a:ext cx="518675" cy="0"/>
            </a:xfrm>
            <a:prstGeom prst="straightConnector1">
              <a:avLst/>
            </a:prstGeom>
            <a:ln w="19050">
              <a:headEnd type="oval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238E2C8E-7577-4AE1-AFB0-4FA5EF12D99E}"/>
                </a:ext>
              </a:extLst>
            </p:cNvPr>
            <p:cNvCxnSpPr>
              <a:cxnSpLocks/>
            </p:cNvCxnSpPr>
            <p:nvPr/>
          </p:nvCxnSpPr>
          <p:spPr>
            <a:xfrm>
              <a:off x="7274499" y="4661173"/>
              <a:ext cx="518675" cy="0"/>
            </a:xfrm>
            <a:prstGeom prst="straightConnector1">
              <a:avLst/>
            </a:prstGeom>
            <a:ln w="19050">
              <a:headEnd type="oval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B1CB0831-A919-44F5-AA15-F18A2F951918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flipV="1">
              <a:off x="7274499" y="4087829"/>
              <a:ext cx="518676" cy="3712"/>
            </a:xfrm>
            <a:prstGeom prst="straightConnector1">
              <a:avLst/>
            </a:prstGeom>
            <a:ln w="19050"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BE2CAFAE-1554-4605-9D49-D0A07F2282F7}"/>
                </a:ext>
              </a:extLst>
            </p:cNvPr>
            <p:cNvGrpSpPr/>
            <p:nvPr/>
          </p:nvGrpSpPr>
          <p:grpSpPr>
            <a:xfrm>
              <a:off x="7793175" y="3842009"/>
              <a:ext cx="496407" cy="491640"/>
              <a:chOff x="1755904" y="2701598"/>
              <a:chExt cx="885200" cy="885200"/>
            </a:xfrm>
          </p:grpSpPr>
          <p:sp>
            <p:nvSpPr>
              <p:cNvPr id="54" name="Google Shape;346;p37">
                <a:extLst>
                  <a:ext uri="{FF2B5EF4-FFF2-40B4-BE49-F238E27FC236}">
                    <a16:creationId xmlns:a16="http://schemas.microsoft.com/office/drawing/2014/main" id="{F10B79BD-350C-40A8-97D9-0D8392EECFD7}"/>
                  </a:ext>
                </a:extLst>
              </p:cNvPr>
              <p:cNvSpPr/>
              <p:nvPr/>
            </p:nvSpPr>
            <p:spPr>
              <a:xfrm>
                <a:off x="1755904" y="2701598"/>
                <a:ext cx="885200" cy="885200"/>
              </a:xfrm>
              <a:prstGeom prst="ellipse">
                <a:avLst/>
              </a:prstGeom>
              <a:solidFill>
                <a:srgbClr val="0000FF">
                  <a:alpha val="435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350;p37">
                <a:extLst>
                  <a:ext uri="{FF2B5EF4-FFF2-40B4-BE49-F238E27FC236}">
                    <a16:creationId xmlns:a16="http://schemas.microsoft.com/office/drawing/2014/main" id="{91230E63-C295-42CE-B28F-E5F9E6A27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5904" y="2839198"/>
                <a:ext cx="885200" cy="6100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" dirty="0">
                    <a:solidFill>
                      <a:schemeClr val="bg1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2</a:t>
                </a:r>
              </a:p>
            </p:txBody>
          </p:sp>
        </p:grpSp>
        <p:sp>
          <p:nvSpPr>
            <p:cNvPr id="56" name="Правая фигурная скобка 55">
              <a:extLst>
                <a:ext uri="{FF2B5EF4-FFF2-40B4-BE49-F238E27FC236}">
                  <a16:creationId xmlns:a16="http://schemas.microsoft.com/office/drawing/2014/main" id="{C0140066-0E92-4570-8104-8235EC55F7E8}"/>
                </a:ext>
              </a:extLst>
            </p:cNvPr>
            <p:cNvSpPr/>
            <p:nvPr/>
          </p:nvSpPr>
          <p:spPr>
            <a:xfrm rot="16200000">
              <a:off x="6154654" y="2901402"/>
              <a:ext cx="160568" cy="1954429"/>
            </a:xfrm>
            <a:prstGeom prst="rightBrace">
              <a:avLst>
                <a:gd name="adj1" fmla="val 8333"/>
                <a:gd name="adj2" fmla="val 501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9535446-9D0E-419E-BA3D-9240ADFA35DB}"/>
                </a:ext>
              </a:extLst>
            </p:cNvPr>
            <p:cNvSpPr txBox="1"/>
            <p:nvPr/>
          </p:nvSpPr>
          <p:spPr>
            <a:xfrm>
              <a:off x="8288772" y="392225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“</a:t>
              </a:r>
              <a:r>
                <a:rPr lang="en-US" i="1" dirty="0" err="1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aaab</a:t>
              </a:r>
              <a:r>
                <a:rPr lang="en-US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”</a:t>
              </a:r>
              <a:endParaRPr lang="ru-RU" i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950417BF-0A3B-441C-A133-D433366A3392}"/>
                </a:ext>
              </a:extLst>
            </p:cNvPr>
            <p:cNvGrpSpPr/>
            <p:nvPr/>
          </p:nvGrpSpPr>
          <p:grpSpPr>
            <a:xfrm>
              <a:off x="7795735" y="4415837"/>
              <a:ext cx="496407" cy="491640"/>
              <a:chOff x="1755904" y="2701598"/>
              <a:chExt cx="885200" cy="885200"/>
            </a:xfrm>
            <a:solidFill>
              <a:srgbClr val="647DAB"/>
            </a:solidFill>
          </p:grpSpPr>
          <p:sp>
            <p:nvSpPr>
              <p:cNvPr id="59" name="Google Shape;346;p37">
                <a:extLst>
                  <a:ext uri="{FF2B5EF4-FFF2-40B4-BE49-F238E27FC236}">
                    <a16:creationId xmlns:a16="http://schemas.microsoft.com/office/drawing/2014/main" id="{E180C6F8-0E3A-48D7-B04A-96F4C77E3D2F}"/>
                  </a:ext>
                </a:extLst>
              </p:cNvPr>
              <p:cNvSpPr/>
              <p:nvPr/>
            </p:nvSpPr>
            <p:spPr>
              <a:xfrm>
                <a:off x="1755904" y="2701598"/>
                <a:ext cx="885200" cy="885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350;p37">
                <a:extLst>
                  <a:ext uri="{FF2B5EF4-FFF2-40B4-BE49-F238E27FC236}">
                    <a16:creationId xmlns:a16="http://schemas.microsoft.com/office/drawing/2014/main" id="{7F53410A-A505-420B-ADA9-AF0401836F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5904" y="2839198"/>
                <a:ext cx="885200" cy="610000"/>
              </a:xfrm>
              <a:prstGeom prst="rect">
                <a:avLst/>
              </a:prstGeom>
              <a:noFill/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" dirty="0">
                    <a:solidFill>
                      <a:schemeClr val="bg1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4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0DE7746-C24F-4C6E-A4C6-ED7E86F6569F}"/>
                </a:ext>
              </a:extLst>
            </p:cNvPr>
            <p:cNvSpPr txBox="1"/>
            <p:nvPr/>
          </p:nvSpPr>
          <p:spPr>
            <a:xfrm>
              <a:off x="8288772" y="447699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“</a:t>
              </a:r>
              <a:r>
                <a:rPr lang="en-US" i="1" dirty="0" err="1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cdefeeeecd</a:t>
              </a:r>
              <a:r>
                <a:rPr lang="en-US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”</a:t>
              </a:r>
              <a:endParaRPr lang="ru-RU" i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311B927D-7DC0-4CAA-A48F-230DB3A33FC0}"/>
                </a:ext>
              </a:extLst>
            </p:cNvPr>
            <p:cNvGrpSpPr/>
            <p:nvPr/>
          </p:nvGrpSpPr>
          <p:grpSpPr>
            <a:xfrm>
              <a:off x="7793174" y="4985469"/>
              <a:ext cx="496407" cy="491640"/>
              <a:chOff x="1755904" y="2701598"/>
              <a:chExt cx="885200" cy="885200"/>
            </a:xfrm>
            <a:solidFill>
              <a:srgbClr val="FF7C80"/>
            </a:solidFill>
          </p:grpSpPr>
          <p:sp>
            <p:nvSpPr>
              <p:cNvPr id="80" name="Google Shape;346;p37">
                <a:extLst>
                  <a:ext uri="{FF2B5EF4-FFF2-40B4-BE49-F238E27FC236}">
                    <a16:creationId xmlns:a16="http://schemas.microsoft.com/office/drawing/2014/main" id="{EFFF9DCA-1A8B-4670-888C-A4422D69CC05}"/>
                  </a:ext>
                </a:extLst>
              </p:cNvPr>
              <p:cNvSpPr/>
              <p:nvPr/>
            </p:nvSpPr>
            <p:spPr>
              <a:xfrm>
                <a:off x="1755904" y="2701598"/>
                <a:ext cx="885200" cy="885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" name="Google Shape;350;p37">
                <a:extLst>
                  <a:ext uri="{FF2B5EF4-FFF2-40B4-BE49-F238E27FC236}">
                    <a16:creationId xmlns:a16="http://schemas.microsoft.com/office/drawing/2014/main" id="{8CE6B2C6-D6AB-401D-BF55-C8574B244C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5904" y="2839198"/>
                <a:ext cx="885200" cy="610000"/>
              </a:xfrm>
              <a:prstGeom prst="rect">
                <a:avLst/>
              </a:prstGeom>
              <a:noFill/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" dirty="0">
                    <a:solidFill>
                      <a:schemeClr val="bg1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6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9C28BFE-34E6-4C35-8982-02027AE58B9D}"/>
                </a:ext>
              </a:extLst>
            </p:cNvPr>
            <p:cNvSpPr txBox="1"/>
            <p:nvPr/>
          </p:nvSpPr>
          <p:spPr>
            <a:xfrm>
              <a:off x="8288772" y="5047541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“</a:t>
              </a:r>
              <a:r>
                <a:rPr lang="en-US" i="1" dirty="0" err="1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glkkkm</a:t>
              </a:r>
              <a:r>
                <a:rPr lang="en-US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”</a:t>
              </a:r>
              <a:endParaRPr lang="ru-RU" i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53DBD50-9580-4356-9027-39A4C53403F2}"/>
                </a:ext>
              </a:extLst>
            </p:cNvPr>
            <p:cNvSpPr txBox="1"/>
            <p:nvPr/>
          </p:nvSpPr>
          <p:spPr>
            <a:xfrm>
              <a:off x="5469344" y="3429000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Абстракция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1CF26C4-9967-4764-9982-6C941DF12489}"/>
                </a:ext>
              </a:extLst>
            </p:cNvPr>
            <p:cNvSpPr txBox="1"/>
            <p:nvPr/>
          </p:nvSpPr>
          <p:spPr>
            <a:xfrm rot="16200000">
              <a:off x="1663426" y="4291712"/>
              <a:ext cx="1503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Физический</a:t>
              </a:r>
              <a:endPara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i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носитель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26E1150-1B03-45B6-A796-8336B9D5F330}"/>
                </a:ext>
              </a:extLst>
            </p:cNvPr>
            <p:cNvSpPr txBox="1"/>
            <p:nvPr/>
          </p:nvSpPr>
          <p:spPr>
            <a:xfrm rot="5400000">
              <a:off x="9515820" y="4430695"/>
              <a:ext cx="143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Программа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BE16CD4-53DF-44D3-9370-46CE7B81F1C0}"/>
              </a:ext>
            </a:extLst>
          </p:cNvPr>
          <p:cNvSpPr txBox="1"/>
          <p:nvPr/>
        </p:nvSpPr>
        <p:spPr>
          <a:xfrm>
            <a:off x="6499846" y="2134684"/>
            <a:ext cx="6096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  <a:latin typeface="Cascadia Mono" panose="020B0609020000020004" pitchFamily="49" charset="0"/>
              </a:rPr>
              <a:t>std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::</a:t>
            </a:r>
            <a:r>
              <a:rPr lang="en-US" sz="1800" i="1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ifstream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pPr>
              <a:spcAft>
                <a:spcPts val="400"/>
              </a:spcAft>
            </a:pPr>
            <a:r>
              <a:rPr lang="en-US" sz="18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800" i="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8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open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i="0" dirty="0">
                <a:solidFill>
                  <a:srgbClr val="A31515"/>
                </a:solidFill>
                <a:latin typeface="Cascadia Mono" panose="020B0609020000020004" pitchFamily="49" charset="0"/>
              </a:rPr>
              <a:t>"test.txt"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pPr>
              <a:spcAft>
                <a:spcPts val="400"/>
              </a:spcAft>
            </a:pPr>
            <a:r>
              <a:rPr lang="en-US" sz="1800" i="0" dirty="0">
                <a:solidFill>
                  <a:srgbClr val="0000FF"/>
                </a:solidFill>
                <a:latin typeface="Cascadia Mono" panose="020B0609020000020004" pitchFamily="49" charset="0"/>
              </a:rPr>
              <a:t>while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en-US" sz="18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getline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800" i="0" dirty="0">
                <a:solidFill>
                  <a:srgbClr val="000080"/>
                </a:solidFill>
                <a:latin typeface="Cascadia Mono" panose="020B0609020000020004" pitchFamily="49" charset="0"/>
              </a:rPr>
              <a:t>s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)) { </a:t>
            </a:r>
            <a:r>
              <a:rPr lang="ru-RU" sz="1800" i="0" dirty="0">
                <a:solidFill>
                  <a:srgbClr val="008000"/>
                </a:solidFill>
                <a:latin typeface="Cascadia Mono" panose="020B0609020000020004" pitchFamily="49" charset="0"/>
              </a:rPr>
              <a:t>// ...</a:t>
            </a:r>
            <a:r>
              <a:rPr lang="en-US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ru-RU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pPr>
              <a:spcAft>
                <a:spcPts val="400"/>
              </a:spcAft>
            </a:pPr>
            <a:r>
              <a:rPr lang="en-US" sz="1800" i="0" dirty="0" err="1">
                <a:solidFill>
                  <a:srgbClr val="000080"/>
                </a:solidFill>
                <a:latin typeface="Cascadia Mono" panose="020B0609020000020004" pitchFamily="49" charset="0"/>
              </a:rPr>
              <a:t>input_file</a:t>
            </a:r>
            <a:r>
              <a:rPr lang="en-US" sz="1800" i="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.</a:t>
            </a:r>
            <a:r>
              <a:rPr lang="en-US" sz="1800" i="1" dirty="0" err="1">
                <a:solidFill>
                  <a:srgbClr val="880000"/>
                </a:solidFill>
                <a:latin typeface="Cascadia Mono" panose="020B0609020000020004" pitchFamily="49" charset="0"/>
              </a:rPr>
              <a:t>close</a:t>
            </a:r>
            <a:r>
              <a:rPr lang="en-US" sz="1800" i="0" dirty="0">
                <a:solidFill>
                  <a:srgbClr val="000000"/>
                </a:solidFill>
                <a:latin typeface="Cascadia Mono" panose="020B0609020000020004" pitchFamily="49" charset="0"/>
              </a:rPr>
              <a:t>();</a:t>
            </a:r>
            <a:endParaRPr lang="ru-RU" dirty="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69A5990B-6635-423B-B506-04812E3E2EDD}"/>
              </a:ext>
            </a:extLst>
          </p:cNvPr>
          <p:cNvCxnSpPr>
            <a:cxnSpLocks/>
          </p:cNvCxnSpPr>
          <p:nvPr/>
        </p:nvCxnSpPr>
        <p:spPr>
          <a:xfrm>
            <a:off x="6317455" y="2175745"/>
            <a:ext cx="0" cy="1253255"/>
          </a:xfrm>
          <a:prstGeom prst="line">
            <a:avLst/>
          </a:prstGeom>
          <a:ln w="38100" cap="rnd"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1840D23-0BE7-4A7D-B964-1F9A927D474D}"/>
              </a:ext>
            </a:extLst>
          </p:cNvPr>
          <p:cNvSpPr txBox="1"/>
          <p:nvPr/>
        </p:nvSpPr>
        <p:spPr>
          <a:xfrm>
            <a:off x="3011029" y="174490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Алгоритм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BDDF41-E8CF-44FD-9A80-90020CF2D87B}"/>
              </a:ext>
            </a:extLst>
          </p:cNvPr>
          <p:cNvSpPr txBox="1"/>
          <p:nvPr/>
        </p:nvSpPr>
        <p:spPr>
          <a:xfrm>
            <a:off x="8151310" y="174187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Реализация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165417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D6434-EA8C-42A4-85CF-8B6BC1241B03}"/>
              </a:ext>
            </a:extLst>
          </p:cNvPr>
          <p:cNvSpPr txBox="1"/>
          <p:nvPr/>
        </p:nvSpPr>
        <p:spPr>
          <a:xfrm>
            <a:off x="145084" y="219829"/>
            <a:ext cx="1190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Пример.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Прочитать информацию из файла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test.txt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убрать все пробелы и записать в файл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out.txt.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FA93C-5295-4E5A-8A9D-91D52770EAEA}"/>
              </a:ext>
            </a:extLst>
          </p:cNvPr>
          <p:cNvSpPr txBox="1"/>
          <p:nvPr/>
        </p:nvSpPr>
        <p:spPr>
          <a:xfrm>
            <a:off x="8113584" y="1419772"/>
            <a:ext cx="228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Входной файл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05D6936-B2DA-44B1-8085-A5A0C321D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325450"/>
              </p:ext>
            </p:extLst>
          </p:nvPr>
        </p:nvGraphicFramePr>
        <p:xfrm>
          <a:off x="566738" y="1320800"/>
          <a:ext cx="5994400" cy="574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6152400" imgH="5904000" progId="Word.OpenDocumentText.12">
                  <p:embed/>
                </p:oleObj>
              </mc:Choice>
              <mc:Fallback>
                <p:oleObj name="Document" r:id="rId3" imgW="6152400" imgH="5904000" progId="Word.OpenDocumentTex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705D6936-B2DA-44B1-8085-A5A0C321D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738" y="1320800"/>
                        <a:ext cx="5994400" cy="574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E9C9C6-CF9D-4D72-B9AC-1D5B8110A5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1509" b="74141"/>
          <a:stretch/>
        </p:blipFill>
        <p:spPr>
          <a:xfrm>
            <a:off x="7618234" y="1967128"/>
            <a:ext cx="3277662" cy="1428605"/>
          </a:xfrm>
          <a:prstGeom prst="round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B07B68B-9205-4DDD-9AD5-7104D1930BAE}"/>
              </a:ext>
            </a:extLst>
          </p:cNvPr>
          <p:cNvSpPr txBox="1"/>
          <p:nvPr/>
        </p:nvSpPr>
        <p:spPr>
          <a:xfrm>
            <a:off x="7994510" y="4029314"/>
            <a:ext cx="252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Выходной файл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032738-7F3B-4BBE-8C2D-A0AD451B65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2115" b="74141"/>
          <a:stretch/>
        </p:blipFill>
        <p:spPr>
          <a:xfrm>
            <a:off x="7618234" y="4581764"/>
            <a:ext cx="3277662" cy="142860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68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Code">
      <a:majorFont>
        <a:latin typeface="Fira Code"/>
        <a:ea typeface=""/>
        <a:cs typeface=""/>
      </a:majorFont>
      <a:minorFont>
        <a:latin typeface="Fira 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1074</Words>
  <Application>Microsoft Office PowerPoint</Application>
  <PresentationFormat>Широкоэкранный</PresentationFormat>
  <Paragraphs>153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Cascadia Mono</vt:lpstr>
      <vt:lpstr>Fira Code</vt:lpstr>
      <vt:lpstr>Open Sans</vt:lpstr>
      <vt:lpstr>Roboto</vt:lpstr>
      <vt:lpstr>Тема Office</vt:lpstr>
      <vt:lpstr>Текст OpenDocument</vt:lpstr>
      <vt:lpstr>Управление памятью</vt:lpstr>
      <vt:lpstr>Работа с файлами</vt:lpstr>
      <vt:lpstr>Определение {</vt:lpstr>
      <vt:lpstr>Зачем использовать файлы? {</vt:lpstr>
      <vt:lpstr>Определение {</vt:lpstr>
      <vt:lpstr>Потоки ввода/вывода данных {</vt:lpstr>
      <vt:lpstr>Запись в файл {</vt:lpstr>
      <vt:lpstr>Чтение из файла {</vt:lpstr>
      <vt:lpstr>Презентация PowerPoint</vt:lpstr>
      <vt:lpstr>Режимы открытия файла {</vt:lpstr>
      <vt:lpstr>Методы {</vt:lpstr>
      <vt:lpstr>Методы (управление курсором) {</vt:lpstr>
      <vt:lpstr>Презентация PowerPoint</vt:lpstr>
      <vt:lpstr>Эффективно считать и записать файл {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Zakharov</dc:creator>
  <cp:lastModifiedBy>Ivan Zakharov</cp:lastModifiedBy>
  <cp:revision>47</cp:revision>
  <dcterms:created xsi:type="dcterms:W3CDTF">2022-07-08T00:38:35Z</dcterms:created>
  <dcterms:modified xsi:type="dcterms:W3CDTF">2023-04-04T12:11:06Z</dcterms:modified>
</cp:coreProperties>
</file>