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sldIdLst>
    <p:sldId id="256" r:id="rId2"/>
    <p:sldId id="330" r:id="rId3"/>
    <p:sldId id="350" r:id="rId4"/>
    <p:sldId id="342" r:id="rId5"/>
    <p:sldId id="351" r:id="rId6"/>
    <p:sldId id="343" r:id="rId7"/>
    <p:sldId id="340" r:id="rId8"/>
    <p:sldId id="354" r:id="rId9"/>
    <p:sldId id="352" r:id="rId1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FD450456-25E2-428F-9985-84B7C024EF14}">
          <p14:sldIdLst>
            <p14:sldId id="256"/>
            <p14:sldId id="330"/>
            <p14:sldId id="350"/>
            <p14:sldId id="342"/>
            <p14:sldId id="351"/>
            <p14:sldId id="343"/>
            <p14:sldId id="340"/>
            <p14:sldId id="354"/>
            <p14:sldId id="352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37" userDrawn="1">
          <p15:clr>
            <a:srgbClr val="A4A3A4"/>
          </p15:clr>
        </p15:guide>
        <p15:guide id="2" pos="3840" userDrawn="1">
          <p15:clr>
            <a:srgbClr val="A4A3A4"/>
          </p15:clr>
        </p15:guide>
        <p15:guide id="3" pos="5768" userDrawn="1">
          <p15:clr>
            <a:srgbClr val="A4A3A4"/>
          </p15:clr>
        </p15:guide>
        <p15:guide id="4" pos="2162" userDrawn="1">
          <p15:clr>
            <a:srgbClr val="A4A3A4"/>
          </p15:clr>
        </p15:guide>
        <p15:guide id="5" pos="483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7C80"/>
    <a:srgbClr val="00CC00"/>
    <a:srgbClr val="5B9BD5"/>
    <a:srgbClr val="927950"/>
    <a:srgbClr val="A52AFF"/>
    <a:srgbClr val="0000FF"/>
    <a:srgbClr val="DCDCAA"/>
    <a:srgbClr val="4472C4"/>
    <a:srgbClr val="1F377F"/>
    <a:srgbClr val="8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87" autoAdjust="0"/>
    <p:restoredTop sz="94660"/>
  </p:normalViewPr>
  <p:slideViewPr>
    <p:cSldViewPr snapToGrid="0" showGuides="1">
      <p:cViewPr varScale="1">
        <p:scale>
          <a:sx n="84" d="100"/>
          <a:sy n="84" d="100"/>
        </p:scale>
        <p:origin x="1530" y="96"/>
      </p:cViewPr>
      <p:guideLst>
        <p:guide orient="horz" pos="2137"/>
        <p:guide pos="3840"/>
        <p:guide pos="5768"/>
        <p:guide pos="2162"/>
        <p:guide pos="483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33E6F64-3E69-46B8-BD34-34B6870980F4}" type="datetimeFigureOut">
              <a:rPr lang="en-US" smtClean="0"/>
              <a:t>11/22/2022</a:t>
            </a:fld>
            <a:endParaRPr lang="en-US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4644019-4F2E-4447-8AB4-A23EB8BC730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210643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blipFill dpi="0" rotWithShape="1">
          <a:blip r:embed="rId2">
            <a:alphaModFix amt="80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119F0CF-6DEC-47DE-A50A-E86CA305831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059577" y="2002972"/>
            <a:ext cx="8072846" cy="1698171"/>
          </a:xfrm>
        </p:spPr>
        <p:txBody>
          <a:bodyPr anchor="b">
            <a:normAutofit/>
          </a:bodyPr>
          <a:lstStyle>
            <a:lvl1pPr algn="ctr">
              <a:defRPr sz="4800">
                <a:solidFill>
                  <a:srgbClr val="74531F"/>
                </a:solidFill>
              </a:defRPr>
            </a:lvl1pPr>
          </a:lstStyle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393D0FE2-960B-43A3-BDB0-91AB3C1EFBD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059577" y="3797084"/>
            <a:ext cx="8072845" cy="956966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dirty="0"/>
              <a:t>Образец подзаголовка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227317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2ED82B5-1CA5-4BD5-AC13-C7D7CEB234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B1B469E5-3515-4EA7-B435-41ACB8D54E7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0865BF1C-E181-48C2-AB9F-5773AFE995A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CA540E8E-E825-4B6B-A1D6-A4FD8B6A725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1B3D5158-0627-413A-BBC6-FF7D194D481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0B25F3BE-DCF5-4F95-9329-86107DB35F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7F3671-5ED9-4FDF-9A7D-CAB381197EC8}" type="datetime4">
              <a:rPr lang="ru-RU" smtClean="0"/>
              <a:t>22 ноября 2022 г.</a:t>
            </a:fld>
            <a:endParaRPr lang="en-US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63B671BD-FF84-4CF5-A5C2-A7E92CA0EE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EBF7E2F4-2C5F-476C-AAB1-195A5AA4F5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98FFA1-9EC6-459D-87BD-46171BF36F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05498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AA50EEE-8EEF-4878-A710-5B1A9A94B93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dirty="0"/>
              <a:t>Образец заголовка</a:t>
            </a:r>
            <a:r>
              <a:rPr lang="en-US" dirty="0"/>
              <a:t> {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16E7AE8D-1041-41A6-8AB0-D6F6BAD8A1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DA330D-6CCF-4EBC-AAE7-67C4451EDAC7}" type="datetime4">
              <a:rPr lang="ru-RU" smtClean="0"/>
              <a:t>22 ноября 2022 г.</a:t>
            </a:fld>
            <a:endParaRPr lang="en-US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8DC415A6-F716-43F5-9659-50A1B3CB27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E15DCB9D-5094-4B1C-B4F4-E6AB500368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98FFA1-9EC6-459D-87BD-46171BF36F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774323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A584D848-E97E-476C-9C26-E142752A24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C41BD6-082D-438C-A624-A0266A719441}" type="datetime4">
              <a:rPr lang="ru-RU" smtClean="0"/>
              <a:t>22 ноября 2022 г.</a:t>
            </a:fld>
            <a:endParaRPr lang="en-US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DD3B523D-2671-4EAA-B7BF-F0B730887C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D601A112-AE6B-4C64-9A9D-F3BE800AE4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98FFA1-9EC6-459D-87BD-46171BF36F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884017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6118EA8-3E6A-4D6C-BF83-E6F2D3CB7E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E0A137F-A538-4BDD-80C5-BC385038231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89288DA0-C72B-4612-806A-EA2808C4BD8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AA4FA259-221D-4396-BA66-1A354692DE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46EFAC-79DE-428D-9E3B-A29FFF3FDD3B}" type="datetime4">
              <a:rPr lang="ru-RU" smtClean="0"/>
              <a:t>22 ноября 2022 г.</a:t>
            </a:fld>
            <a:endParaRPr lang="en-US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7A0E1E40-606A-46C3-B311-EB70027FFF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AA03CCB6-4A0F-4895-9963-C46AEFF8D3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98FFA1-9EC6-459D-87BD-46171BF36F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936123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DF97801-FB01-4148-B3F8-BF33BC4DD4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EEFFF9AE-557B-4C0C-A688-8DD20FC5F7D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DFEA3E0D-380F-4489-A664-C8625B14DFD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E315783B-AAAF-45F8-9391-A6D7BCEFE9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DBF6B9-4330-4193-9DB5-9F7356A5559C}" type="datetime4">
              <a:rPr lang="ru-RU" smtClean="0"/>
              <a:t>22 ноября 2022 г.</a:t>
            </a:fld>
            <a:endParaRPr lang="en-US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396D112E-5DDF-4F96-9398-86C7054106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E61934C4-7528-4195-8219-D46AD271F6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98FFA1-9EC6-459D-87BD-46171BF36F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35865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30A7A08-61E2-4A58-A2A9-A629C6DD47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C57186DE-0A5B-4D1A-AB27-050FEF73A8F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AC26AEFF-C095-4446-86B4-6C3A47FE31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7673E3-596D-41C9-B623-506FD5C770D5}" type="datetime4">
              <a:rPr lang="ru-RU" smtClean="0"/>
              <a:t>22 ноября 2022 г.</a:t>
            </a:fld>
            <a:endParaRPr lang="en-US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DFD0FE2-0E9F-41A5-9169-067EE44C44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EE9449B-68B7-44FE-AE75-9520FC6C92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98FFA1-9EC6-459D-87BD-46171BF36F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290437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C815AF84-FD63-4CBE-812E-BF1EA157183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830579"/>
            <a:ext cx="2628900" cy="5346384"/>
          </a:xfrm>
        </p:spPr>
        <p:txBody>
          <a:bodyPr vert="eaVert"/>
          <a:lstStyle/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398C4ABE-CD24-4C68-A3B0-54389E96596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830579"/>
            <a:ext cx="7734300" cy="5346383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8D9BD79B-EF67-4174-B24F-901AB1983B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63FF84-7B48-4CD3-8DA6-BD0717A030D0}" type="datetime4">
              <a:rPr lang="ru-RU" smtClean="0"/>
              <a:t>22 ноября 2022 г.</a:t>
            </a:fld>
            <a:endParaRPr lang="en-US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5E6B22D-B7F1-416F-9AAD-610A83B54A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51EFC9F7-8D75-41AB-9175-883858E081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98FFA1-9EC6-459D-87BD-46171BF36F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33698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9344DDC-ADD0-4C4A-BE20-20554FF639F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dirty="0"/>
              <a:t>Образец заголовка</a:t>
            </a:r>
            <a:r>
              <a:rPr lang="en-US" dirty="0"/>
              <a:t> {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1AEF4D1-A94C-48A1-BE16-BB4A44068B1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D168178-2C86-47DE-A623-2A32A354D3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A370CF-2BF4-4AFD-9513-34FE942CE01D}" type="datetime4">
              <a:rPr lang="ru-RU" smtClean="0"/>
              <a:t>22 ноября 2022 г.</a:t>
            </a:fld>
            <a:endParaRPr lang="en-US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79EE16FF-9EAD-4DF4-95BA-C013605CB7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41147978-48C9-4D25-9472-450BD1A428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98FFA1-9EC6-459D-87BD-46171BF36F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29862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7645A90-9F37-4C10-9C8C-E62714C1668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dirty="0"/>
              <a:t>Образец заголовка</a:t>
            </a:r>
            <a:r>
              <a:rPr lang="en-US" dirty="0"/>
              <a:t> {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038EE147-3877-4A46-B7AC-02BF433693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0B606B-001D-4326-B3A2-8C0CADE5842B}" type="datetime4">
              <a:rPr lang="ru-RU" smtClean="0"/>
              <a:pPr/>
              <a:t>22 ноября 2022 г.</a:t>
            </a:fld>
            <a:endParaRPr lang="en-US" dirty="0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C5953CBC-A32C-4DF4-B416-6D0E0DFF79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BE13334E-D430-45B9-8E44-547DB681AD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98FFA1-9EC6-459D-87BD-46171BF36F24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5267CE6-6B46-4FE9-82AE-DDD17B6AC45A}"/>
              </a:ext>
            </a:extLst>
          </p:cNvPr>
          <p:cNvSpPr txBox="1"/>
          <p:nvPr userDrawn="1"/>
        </p:nvSpPr>
        <p:spPr>
          <a:xfrm>
            <a:off x="1058139" y="1366925"/>
            <a:ext cx="61427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solidFill>
                  <a:srgbClr val="0000FF"/>
                </a:solidFill>
              </a:rPr>
              <a:t>01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C442A37-7308-489B-98C3-2E78DC7131E3}"/>
              </a:ext>
            </a:extLst>
          </p:cNvPr>
          <p:cNvSpPr txBox="1"/>
          <p:nvPr userDrawn="1"/>
        </p:nvSpPr>
        <p:spPr>
          <a:xfrm>
            <a:off x="2503716" y="2813838"/>
            <a:ext cx="61427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solidFill>
                  <a:srgbClr val="0000FF"/>
                </a:solidFill>
              </a:rPr>
              <a:t>0</a:t>
            </a:r>
            <a:r>
              <a:rPr lang="ru-RU" sz="2800" dirty="0">
                <a:solidFill>
                  <a:srgbClr val="0000FF"/>
                </a:solidFill>
              </a:rPr>
              <a:t>2</a:t>
            </a:r>
            <a:endParaRPr lang="en-US" sz="2800" dirty="0">
              <a:solidFill>
                <a:srgbClr val="0000FF"/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3C1D4A9A-BA6B-4580-9A0F-255DEFCF6525}"/>
              </a:ext>
            </a:extLst>
          </p:cNvPr>
          <p:cNvSpPr txBox="1"/>
          <p:nvPr userDrawn="1"/>
        </p:nvSpPr>
        <p:spPr>
          <a:xfrm>
            <a:off x="3944983" y="4249784"/>
            <a:ext cx="61427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solidFill>
                  <a:srgbClr val="0000FF"/>
                </a:solidFill>
              </a:rPr>
              <a:t>0</a:t>
            </a:r>
            <a:r>
              <a:rPr lang="ru-RU" sz="2800" dirty="0">
                <a:solidFill>
                  <a:srgbClr val="0000FF"/>
                </a:solidFill>
              </a:rPr>
              <a:t>3</a:t>
            </a:r>
            <a:endParaRPr lang="en-US" sz="2800" dirty="0">
              <a:solidFill>
                <a:srgbClr val="0000FF"/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AA24F2A6-3CDF-484A-A719-C1E3E914562E}"/>
              </a:ext>
            </a:extLst>
          </p:cNvPr>
          <p:cNvSpPr txBox="1"/>
          <p:nvPr userDrawn="1"/>
        </p:nvSpPr>
        <p:spPr>
          <a:xfrm>
            <a:off x="1785255" y="1428480"/>
            <a:ext cx="156966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dirty="0">
                <a:solidFill>
                  <a:srgbClr val="808086"/>
                </a:solidFill>
                <a:latin typeface="+mj-lt"/>
              </a:rPr>
              <a:t>Заголовок</a:t>
            </a:r>
            <a:endParaRPr lang="en-US" sz="2000" dirty="0">
              <a:solidFill>
                <a:srgbClr val="808086"/>
              </a:solidFill>
              <a:latin typeface="+mj-lt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700750C3-5637-483F-AB29-1E0327F4347A}"/>
              </a:ext>
            </a:extLst>
          </p:cNvPr>
          <p:cNvSpPr txBox="1"/>
          <p:nvPr userDrawn="1"/>
        </p:nvSpPr>
        <p:spPr>
          <a:xfrm>
            <a:off x="3222798" y="2875393"/>
            <a:ext cx="156966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kern="1200" dirty="0">
                <a:solidFill>
                  <a:srgbClr val="2B91B0"/>
                </a:solidFill>
                <a:latin typeface="+mj-lt"/>
                <a:ea typeface="+mn-ea"/>
                <a:cs typeface="+mn-cs"/>
              </a:rPr>
              <a:t>Заголовок</a:t>
            </a:r>
            <a:endParaRPr lang="en-US" sz="2000" kern="1200" dirty="0">
              <a:solidFill>
                <a:srgbClr val="2B91B0"/>
              </a:solidFill>
              <a:latin typeface="+mj-lt"/>
              <a:ea typeface="+mn-ea"/>
              <a:cs typeface="+mn-cs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8A9D20DB-0385-49AD-BF90-5B94922782D9}"/>
              </a:ext>
            </a:extLst>
          </p:cNvPr>
          <p:cNvSpPr txBox="1"/>
          <p:nvPr userDrawn="1"/>
        </p:nvSpPr>
        <p:spPr>
          <a:xfrm>
            <a:off x="4664020" y="4311339"/>
            <a:ext cx="156966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algn="l" defTabSz="914400" rtl="0" eaLnBrk="1" latinLnBrk="0" hangingPunct="1"/>
            <a:r>
              <a:rPr lang="ru-RU" sz="2000" kern="1200" dirty="0">
                <a:solidFill>
                  <a:srgbClr val="7B84A6"/>
                </a:solidFill>
                <a:latin typeface="+mj-lt"/>
                <a:ea typeface="+mn-ea"/>
                <a:cs typeface="+mn-cs"/>
              </a:rPr>
              <a:t>Заголовок</a:t>
            </a:r>
            <a:endParaRPr lang="en-US" sz="2000" kern="1200" dirty="0">
              <a:solidFill>
                <a:srgbClr val="7B84A6"/>
              </a:solidFill>
              <a:latin typeface="+mj-lt"/>
              <a:ea typeface="+mn-ea"/>
              <a:cs typeface="+mn-cs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39A372D3-924A-44A5-960A-4B01B70641C1}"/>
              </a:ext>
            </a:extLst>
          </p:cNvPr>
          <p:cNvSpPr txBox="1"/>
          <p:nvPr userDrawn="1"/>
        </p:nvSpPr>
        <p:spPr>
          <a:xfrm>
            <a:off x="1780901" y="1884383"/>
            <a:ext cx="503292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Текст</a:t>
            </a:r>
            <a:endParaRPr lang="en-US" dirty="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2E5016B0-C0E4-4AC8-BE04-EE086888D3EF}"/>
              </a:ext>
            </a:extLst>
          </p:cNvPr>
          <p:cNvSpPr txBox="1"/>
          <p:nvPr userDrawn="1"/>
        </p:nvSpPr>
        <p:spPr>
          <a:xfrm>
            <a:off x="3222798" y="3325909"/>
            <a:ext cx="50329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Текст</a:t>
            </a:r>
            <a:endParaRPr lang="en-US" dirty="0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DB18E12D-93E4-4242-96A7-34D21BD95382}"/>
              </a:ext>
            </a:extLst>
          </p:cNvPr>
          <p:cNvSpPr txBox="1"/>
          <p:nvPr userDrawn="1"/>
        </p:nvSpPr>
        <p:spPr>
          <a:xfrm>
            <a:off x="4664019" y="4767435"/>
            <a:ext cx="503292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Текст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764335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5CB8C10-BA5F-4C14-8943-650B325F9AE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24510" y="667698"/>
            <a:ext cx="6895462" cy="449580"/>
          </a:xfrm>
        </p:spPr>
        <p:txBody>
          <a:bodyPr/>
          <a:lstStyle>
            <a:lvl1pPr>
              <a:defRPr/>
            </a:lvl1pPr>
          </a:lstStyle>
          <a:p>
            <a:r>
              <a:rPr lang="ru-RU" dirty="0"/>
              <a:t>Образец заголовка </a:t>
            </a:r>
            <a:r>
              <a:rPr lang="en-US" dirty="0"/>
              <a:t>{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CDB1DD07-E292-4BEB-A16E-13A79AE8ED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0B606B-001D-4326-B3A2-8C0CADE5842B}" type="datetime4">
              <a:rPr lang="ru-RU" smtClean="0"/>
              <a:pPr/>
              <a:t>22 ноября 2022 г.</a:t>
            </a:fld>
            <a:endParaRPr lang="en-US" dirty="0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162866E4-2555-4EAA-9E33-5A97923871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D29D5696-B2D6-4F98-99BB-16C307AC62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98FFA1-9EC6-459D-87BD-46171BF36F24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9" name="Рисунок 8" descr="Ученый, просматривающий результаты ДНК-теста на экране компьютера в лаборатории">
            <a:extLst>
              <a:ext uri="{FF2B5EF4-FFF2-40B4-BE49-F238E27FC236}">
                <a16:creationId xmlns:a16="http://schemas.microsoft.com/office/drawing/2014/main" id="{6B1DB93B-57F8-4C70-BF61-20BA03F6F3B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847" r="11847"/>
          <a:stretch/>
        </p:blipFill>
        <p:spPr>
          <a:xfrm>
            <a:off x="7682023" y="1313829"/>
            <a:ext cx="4173279" cy="4035057"/>
          </a:xfrm>
          <a:prstGeom prst="roundRect">
            <a:avLst/>
          </a:prstGeom>
        </p:spPr>
      </p:pic>
      <p:grpSp>
        <p:nvGrpSpPr>
          <p:cNvPr id="57" name="Группа 56">
            <a:extLst>
              <a:ext uri="{FF2B5EF4-FFF2-40B4-BE49-F238E27FC236}">
                <a16:creationId xmlns:a16="http://schemas.microsoft.com/office/drawing/2014/main" id="{C0AA4B81-CE5D-4B09-8305-D1936F237FEB}"/>
              </a:ext>
            </a:extLst>
          </p:cNvPr>
          <p:cNvGrpSpPr/>
          <p:nvPr userDrawn="1"/>
        </p:nvGrpSpPr>
        <p:grpSpPr>
          <a:xfrm>
            <a:off x="7612912" y="-1499334"/>
            <a:ext cx="6165492" cy="6922647"/>
            <a:chOff x="7612912" y="-1255494"/>
            <a:chExt cx="6165492" cy="6922647"/>
          </a:xfrm>
        </p:grpSpPr>
        <p:pic>
          <p:nvPicPr>
            <p:cNvPr id="13" name="Рисунок 12">
              <a:extLst>
                <a:ext uri="{FF2B5EF4-FFF2-40B4-BE49-F238E27FC236}">
                  <a16:creationId xmlns:a16="http://schemas.microsoft.com/office/drawing/2014/main" id="{244642B6-F895-40EE-9179-F8BA91F1AE13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3408187">
              <a:off x="10315189" y="-1255494"/>
              <a:ext cx="3463215" cy="3463215"/>
            </a:xfrm>
            <a:prstGeom prst="rect">
              <a:avLst/>
            </a:prstGeom>
          </p:spPr>
        </p:pic>
        <p:sp>
          <p:nvSpPr>
            <p:cNvPr id="11" name="Прямоугольник: скругленные углы 10">
              <a:extLst>
                <a:ext uri="{FF2B5EF4-FFF2-40B4-BE49-F238E27FC236}">
                  <a16:creationId xmlns:a16="http://schemas.microsoft.com/office/drawing/2014/main" id="{EED3459C-B2FC-4133-881C-9B7F5EEDA12D}"/>
                </a:ext>
              </a:extLst>
            </p:cNvPr>
            <p:cNvSpPr/>
            <p:nvPr userDrawn="1"/>
          </p:nvSpPr>
          <p:spPr>
            <a:xfrm>
              <a:off x="7612912" y="1488558"/>
              <a:ext cx="4322136" cy="4178595"/>
            </a:xfrm>
            <a:prstGeom prst="roundRect">
              <a:avLst/>
            </a:prstGeom>
            <a:noFill/>
            <a:ln w="12700">
              <a:solidFill>
                <a:srgbClr val="E8E8E8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6" name="Прямая соединительная линия 15">
              <a:extLst>
                <a:ext uri="{FF2B5EF4-FFF2-40B4-BE49-F238E27FC236}">
                  <a16:creationId xmlns:a16="http://schemas.microsoft.com/office/drawing/2014/main" id="{93DB20D3-800C-433C-9957-A055A9092E45}"/>
                </a:ext>
              </a:extLst>
            </p:cNvPr>
            <p:cNvCxnSpPr>
              <a:cxnSpLocks/>
            </p:cNvCxnSpPr>
            <p:nvPr userDrawn="1"/>
          </p:nvCxnSpPr>
          <p:spPr>
            <a:xfrm flipH="1">
              <a:off x="11234057" y="675722"/>
              <a:ext cx="148314" cy="807520"/>
            </a:xfrm>
            <a:prstGeom prst="line">
              <a:avLst/>
            </a:prstGeom>
            <a:ln w="6350">
              <a:solidFill>
                <a:srgbClr val="E8E8E8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Прямая соединительная линия 27">
              <a:extLst>
                <a:ext uri="{FF2B5EF4-FFF2-40B4-BE49-F238E27FC236}">
                  <a16:creationId xmlns:a16="http://schemas.microsoft.com/office/drawing/2014/main" id="{2368146F-F788-49A4-9E71-4E933EBD85DB}"/>
                </a:ext>
              </a:extLst>
            </p:cNvPr>
            <p:cNvCxnSpPr>
              <a:cxnSpLocks/>
            </p:cNvCxnSpPr>
            <p:nvPr userDrawn="1"/>
          </p:nvCxnSpPr>
          <p:spPr>
            <a:xfrm flipH="1">
              <a:off x="11427619" y="1369219"/>
              <a:ext cx="78582" cy="140494"/>
            </a:xfrm>
            <a:prstGeom prst="line">
              <a:avLst/>
            </a:prstGeom>
            <a:ln w="6350">
              <a:solidFill>
                <a:srgbClr val="E8E8E8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Прямая соединительная линия 31">
              <a:extLst>
                <a:ext uri="{FF2B5EF4-FFF2-40B4-BE49-F238E27FC236}">
                  <a16:creationId xmlns:a16="http://schemas.microsoft.com/office/drawing/2014/main" id="{B8462C0C-C0E7-4AE6-8F29-61D85C545657}"/>
                </a:ext>
              </a:extLst>
            </p:cNvPr>
            <p:cNvCxnSpPr>
              <a:cxnSpLocks/>
            </p:cNvCxnSpPr>
            <p:nvPr userDrawn="1"/>
          </p:nvCxnSpPr>
          <p:spPr>
            <a:xfrm flipH="1">
              <a:off x="11575312" y="916781"/>
              <a:ext cx="428847" cy="663179"/>
            </a:xfrm>
            <a:prstGeom prst="line">
              <a:avLst/>
            </a:prstGeom>
            <a:ln w="6350">
              <a:solidFill>
                <a:srgbClr val="E8E8E8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Прямая соединительная линия 33">
              <a:extLst>
                <a:ext uri="{FF2B5EF4-FFF2-40B4-BE49-F238E27FC236}">
                  <a16:creationId xmlns:a16="http://schemas.microsoft.com/office/drawing/2014/main" id="{672D7138-E437-42AA-A14D-AEC8D47B1A17}"/>
                </a:ext>
              </a:extLst>
            </p:cNvPr>
            <p:cNvCxnSpPr>
              <a:cxnSpLocks/>
            </p:cNvCxnSpPr>
            <p:nvPr userDrawn="1"/>
          </p:nvCxnSpPr>
          <p:spPr>
            <a:xfrm flipH="1">
              <a:off x="11722147" y="1248370"/>
              <a:ext cx="282012" cy="434891"/>
            </a:xfrm>
            <a:prstGeom prst="line">
              <a:avLst/>
            </a:prstGeom>
            <a:ln w="6350">
              <a:solidFill>
                <a:srgbClr val="E8E8E8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Прямая соединительная линия 38">
              <a:extLst>
                <a:ext uri="{FF2B5EF4-FFF2-40B4-BE49-F238E27FC236}">
                  <a16:creationId xmlns:a16="http://schemas.microsoft.com/office/drawing/2014/main" id="{82C3C349-49FD-4FC9-8356-0FCCAEF16E0A}"/>
                </a:ext>
              </a:extLst>
            </p:cNvPr>
            <p:cNvCxnSpPr>
              <a:cxnSpLocks/>
            </p:cNvCxnSpPr>
            <p:nvPr userDrawn="1"/>
          </p:nvCxnSpPr>
          <p:spPr>
            <a:xfrm flipH="1">
              <a:off x="11863154" y="1883569"/>
              <a:ext cx="141005" cy="0"/>
            </a:xfrm>
            <a:prstGeom prst="line">
              <a:avLst/>
            </a:prstGeom>
            <a:ln w="6350">
              <a:solidFill>
                <a:srgbClr val="E8E8E8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6" name="Объект 2">
            <a:extLst>
              <a:ext uri="{FF2B5EF4-FFF2-40B4-BE49-F238E27FC236}">
                <a16:creationId xmlns:a16="http://schemas.microsoft.com/office/drawing/2014/main" id="{8E550228-909A-4E05-A01A-49155CDC018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7226" y="1238249"/>
            <a:ext cx="6762746" cy="4386261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7E71FBE0-ED7E-4F01-BAD0-53010F3923DD}"/>
              </a:ext>
            </a:extLst>
          </p:cNvPr>
          <p:cNvSpPr/>
          <p:nvPr userDrawn="1"/>
        </p:nvSpPr>
        <p:spPr>
          <a:xfrm>
            <a:off x="7682023" y="0"/>
            <a:ext cx="4509977" cy="593271"/>
          </a:xfrm>
          <a:prstGeom prst="rect">
            <a:avLst/>
          </a:prstGeom>
          <a:solidFill>
            <a:srgbClr val="F1F1F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51434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7A1C3F0-4E3B-4A04-8F7F-C74E36440F4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dirty="0"/>
              <a:t>Образец заголовка</a:t>
            </a:r>
            <a:r>
              <a:rPr lang="en-US" dirty="0"/>
              <a:t> {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D825B1B4-277B-46E8-B948-18F3BE4DAA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0B606B-001D-4326-B3A2-8C0CADE5842B}" type="datetime4">
              <a:rPr lang="ru-RU" smtClean="0"/>
              <a:pPr/>
              <a:t>22 ноября 2022 г.</a:t>
            </a:fld>
            <a:endParaRPr lang="en-US" dirty="0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60773482-AB87-465A-B2D4-D340112073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33CDDA54-3751-428E-964D-79B409A90D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98FFA1-9EC6-459D-87BD-46171BF36F24}" type="slidenum">
              <a:rPr lang="en-US" smtClean="0"/>
              <a:pPr/>
              <a:t>‹#›</a:t>
            </a:fld>
            <a:endParaRPr lang="en-US" dirty="0"/>
          </a:p>
        </p:txBody>
      </p:sp>
      <p:grpSp>
        <p:nvGrpSpPr>
          <p:cNvPr id="17" name="Группа 16">
            <a:extLst>
              <a:ext uri="{FF2B5EF4-FFF2-40B4-BE49-F238E27FC236}">
                <a16:creationId xmlns:a16="http://schemas.microsoft.com/office/drawing/2014/main" id="{0ABC6596-1A50-4065-9537-975BE677F227}"/>
              </a:ext>
            </a:extLst>
          </p:cNvPr>
          <p:cNvGrpSpPr/>
          <p:nvPr userDrawn="1"/>
        </p:nvGrpSpPr>
        <p:grpSpPr>
          <a:xfrm>
            <a:off x="831112" y="1272659"/>
            <a:ext cx="2230414" cy="2156341"/>
            <a:chOff x="7612912" y="1488558"/>
            <a:chExt cx="4322136" cy="4178595"/>
          </a:xfrm>
        </p:grpSpPr>
        <p:pic>
          <p:nvPicPr>
            <p:cNvPr id="8" name="Рисунок 7" descr="Ученый, просматривающий результаты ДНК-теста на экране компьютера в лаборатории">
              <a:extLst>
                <a:ext uri="{FF2B5EF4-FFF2-40B4-BE49-F238E27FC236}">
                  <a16:creationId xmlns:a16="http://schemas.microsoft.com/office/drawing/2014/main" id="{93EEF87D-8154-471F-95AB-B1892C381F15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847" r="11847"/>
            <a:stretch/>
          </p:blipFill>
          <p:spPr>
            <a:xfrm>
              <a:off x="7682023" y="1557669"/>
              <a:ext cx="4173279" cy="4035057"/>
            </a:xfrm>
            <a:prstGeom prst="roundRect">
              <a:avLst/>
            </a:prstGeom>
          </p:spPr>
        </p:pic>
        <p:sp>
          <p:nvSpPr>
            <p:cNvPr id="11" name="Прямоугольник: скругленные углы 10">
              <a:extLst>
                <a:ext uri="{FF2B5EF4-FFF2-40B4-BE49-F238E27FC236}">
                  <a16:creationId xmlns:a16="http://schemas.microsoft.com/office/drawing/2014/main" id="{D51F2645-BAE6-40E5-883D-BAEC72469171}"/>
                </a:ext>
              </a:extLst>
            </p:cNvPr>
            <p:cNvSpPr/>
            <p:nvPr userDrawn="1"/>
          </p:nvSpPr>
          <p:spPr>
            <a:xfrm>
              <a:off x="7612912" y="1488558"/>
              <a:ext cx="4322136" cy="4178595"/>
            </a:xfrm>
            <a:prstGeom prst="roundRect">
              <a:avLst/>
            </a:prstGeom>
            <a:noFill/>
            <a:ln w="12700">
              <a:solidFill>
                <a:srgbClr val="E8E8E8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8" name="Группа 17">
            <a:extLst>
              <a:ext uri="{FF2B5EF4-FFF2-40B4-BE49-F238E27FC236}">
                <a16:creationId xmlns:a16="http://schemas.microsoft.com/office/drawing/2014/main" id="{EE10381B-35E8-4CB8-995E-FCA53087089A}"/>
              </a:ext>
            </a:extLst>
          </p:cNvPr>
          <p:cNvGrpSpPr/>
          <p:nvPr userDrawn="1"/>
        </p:nvGrpSpPr>
        <p:grpSpPr>
          <a:xfrm>
            <a:off x="9747271" y="3584381"/>
            <a:ext cx="2230414" cy="2156341"/>
            <a:chOff x="7612912" y="1488558"/>
            <a:chExt cx="4322136" cy="4178595"/>
          </a:xfrm>
        </p:grpSpPr>
        <p:pic>
          <p:nvPicPr>
            <p:cNvPr id="19" name="Рисунок 18" descr="Ученый, просматривающий результаты ДНК-теста на экране компьютера в лаборатории">
              <a:extLst>
                <a:ext uri="{FF2B5EF4-FFF2-40B4-BE49-F238E27FC236}">
                  <a16:creationId xmlns:a16="http://schemas.microsoft.com/office/drawing/2014/main" id="{6541CD8B-87A8-4C82-A5DA-8C868B271797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847" r="11847"/>
            <a:stretch/>
          </p:blipFill>
          <p:spPr>
            <a:xfrm>
              <a:off x="7682023" y="1557669"/>
              <a:ext cx="4173279" cy="4035057"/>
            </a:xfrm>
            <a:prstGeom prst="roundRect">
              <a:avLst/>
            </a:prstGeom>
          </p:spPr>
        </p:pic>
        <p:sp>
          <p:nvSpPr>
            <p:cNvPr id="20" name="Прямоугольник: скругленные углы 19">
              <a:extLst>
                <a:ext uri="{FF2B5EF4-FFF2-40B4-BE49-F238E27FC236}">
                  <a16:creationId xmlns:a16="http://schemas.microsoft.com/office/drawing/2014/main" id="{1A526757-FD7B-4BEF-A94C-8817770CD67F}"/>
                </a:ext>
              </a:extLst>
            </p:cNvPr>
            <p:cNvSpPr/>
            <p:nvPr userDrawn="1"/>
          </p:nvSpPr>
          <p:spPr>
            <a:xfrm>
              <a:off x="7612912" y="1488558"/>
              <a:ext cx="4322136" cy="4178595"/>
            </a:xfrm>
            <a:prstGeom prst="roundRect">
              <a:avLst/>
            </a:prstGeom>
            <a:noFill/>
            <a:ln w="12700">
              <a:solidFill>
                <a:srgbClr val="E8E8E8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2" name="Объект 2">
            <a:extLst>
              <a:ext uri="{FF2B5EF4-FFF2-40B4-BE49-F238E27FC236}">
                <a16:creationId xmlns:a16="http://schemas.microsoft.com/office/drawing/2014/main" id="{BADA7D92-4DE7-4AE8-A92E-CADFCB986AE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3200399" y="1308323"/>
            <a:ext cx="8777285" cy="2120677"/>
          </a:xfrm>
        </p:spPr>
        <p:txBody>
          <a:bodyPr/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  <p:sp>
        <p:nvSpPr>
          <p:cNvPr id="23" name="Объект 2">
            <a:extLst>
              <a:ext uri="{FF2B5EF4-FFF2-40B4-BE49-F238E27FC236}">
                <a16:creationId xmlns:a16="http://schemas.microsoft.com/office/drawing/2014/main" id="{6FA1A41A-FD1B-4BD0-A83B-428CBAA69AD6}"/>
              </a:ext>
            </a:extLst>
          </p:cNvPr>
          <p:cNvSpPr>
            <a:spLocks noGrp="1"/>
          </p:cNvSpPr>
          <p:nvPr>
            <p:ph sz="half" idx="13"/>
          </p:nvPr>
        </p:nvSpPr>
        <p:spPr>
          <a:xfrm>
            <a:off x="831112" y="3620045"/>
            <a:ext cx="8777285" cy="2120677"/>
          </a:xfrm>
        </p:spPr>
        <p:txBody>
          <a:bodyPr/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21262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242848F-80C0-4EFB-9741-71E395E942B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dirty="0"/>
              <a:t>Образец заголовка</a:t>
            </a:r>
            <a:r>
              <a:rPr lang="en-US" dirty="0"/>
              <a:t> {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5BB83D05-2AAF-47BE-9DBD-CFC98AD0FE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0B606B-001D-4326-B3A2-8C0CADE5842B}" type="datetime4">
              <a:rPr lang="ru-RU" smtClean="0"/>
              <a:pPr/>
              <a:t>22 ноября 2022 г.</a:t>
            </a:fld>
            <a:endParaRPr lang="en-US" dirty="0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BA5CC93E-99D2-463F-9E06-6F97D7717A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C1411CD6-CFC4-4C74-9427-EB464D94A8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98FFA1-9EC6-459D-87BD-46171BF36F24}" type="slidenum">
              <a:rPr lang="en-US" smtClean="0"/>
              <a:pPr/>
              <a:t>‹#›</a:t>
            </a:fld>
            <a:endParaRPr lang="en-US" dirty="0"/>
          </a:p>
        </p:txBody>
      </p:sp>
      <p:grpSp>
        <p:nvGrpSpPr>
          <p:cNvPr id="66" name="Группа 65">
            <a:extLst>
              <a:ext uri="{FF2B5EF4-FFF2-40B4-BE49-F238E27FC236}">
                <a16:creationId xmlns:a16="http://schemas.microsoft.com/office/drawing/2014/main" id="{5E0A574C-2929-475A-A0DA-4F781259796A}"/>
              </a:ext>
            </a:extLst>
          </p:cNvPr>
          <p:cNvGrpSpPr/>
          <p:nvPr userDrawn="1"/>
        </p:nvGrpSpPr>
        <p:grpSpPr>
          <a:xfrm>
            <a:off x="1092140" y="1498052"/>
            <a:ext cx="578325" cy="487500"/>
            <a:chOff x="918223" y="1427900"/>
            <a:chExt cx="578325" cy="487500"/>
          </a:xfrm>
        </p:grpSpPr>
        <p:grpSp>
          <p:nvGrpSpPr>
            <p:cNvPr id="14" name="Google Shape;724;p36">
              <a:extLst>
                <a:ext uri="{FF2B5EF4-FFF2-40B4-BE49-F238E27FC236}">
                  <a16:creationId xmlns:a16="http://schemas.microsoft.com/office/drawing/2014/main" id="{5BD70AB2-827E-4389-85A8-1A95AF37E53F}"/>
                </a:ext>
              </a:extLst>
            </p:cNvPr>
            <p:cNvGrpSpPr/>
            <p:nvPr userDrawn="1"/>
          </p:nvGrpSpPr>
          <p:grpSpPr>
            <a:xfrm>
              <a:off x="1025350" y="1488772"/>
              <a:ext cx="365741" cy="365755"/>
              <a:chOff x="5165638" y="1291400"/>
              <a:chExt cx="431400" cy="431875"/>
            </a:xfrm>
          </p:grpSpPr>
          <p:sp>
            <p:nvSpPr>
              <p:cNvPr id="15" name="Google Shape;725;p36">
                <a:extLst>
                  <a:ext uri="{FF2B5EF4-FFF2-40B4-BE49-F238E27FC236}">
                    <a16:creationId xmlns:a16="http://schemas.microsoft.com/office/drawing/2014/main" id="{D18F72DF-3F8B-427B-BD38-253379E77B4A}"/>
                  </a:ext>
                </a:extLst>
              </p:cNvPr>
              <p:cNvSpPr/>
              <p:nvPr/>
            </p:nvSpPr>
            <p:spPr>
              <a:xfrm>
                <a:off x="5173688" y="1299925"/>
                <a:ext cx="414800" cy="252700"/>
              </a:xfrm>
              <a:custGeom>
                <a:avLst/>
                <a:gdLst/>
                <a:ahLst/>
                <a:cxnLst/>
                <a:rect l="l" t="t" r="r" b="b"/>
                <a:pathLst>
                  <a:path w="16592" h="10108" extrusionOk="0">
                    <a:moveTo>
                      <a:pt x="8998" y="1"/>
                    </a:moveTo>
                    <a:cubicBezTo>
                      <a:pt x="8970" y="1"/>
                      <a:pt x="8941" y="1"/>
                      <a:pt x="8912" y="1"/>
                    </a:cubicBezTo>
                    <a:cubicBezTo>
                      <a:pt x="6789" y="20"/>
                      <a:pt x="4911" y="1423"/>
                      <a:pt x="4324" y="3471"/>
                    </a:cubicBezTo>
                    <a:cubicBezTo>
                      <a:pt x="4039" y="3395"/>
                      <a:pt x="3755" y="3376"/>
                      <a:pt x="3470" y="3376"/>
                    </a:cubicBezTo>
                    <a:cubicBezTo>
                      <a:pt x="1612" y="3376"/>
                      <a:pt x="0" y="4874"/>
                      <a:pt x="0" y="6752"/>
                    </a:cubicBezTo>
                    <a:cubicBezTo>
                      <a:pt x="0" y="8610"/>
                      <a:pt x="1612" y="10108"/>
                      <a:pt x="3470" y="10108"/>
                    </a:cubicBezTo>
                    <a:lnTo>
                      <a:pt x="13122" y="10108"/>
                    </a:lnTo>
                    <a:cubicBezTo>
                      <a:pt x="14980" y="10108"/>
                      <a:pt x="16592" y="8610"/>
                      <a:pt x="16592" y="6752"/>
                    </a:cubicBezTo>
                    <a:cubicBezTo>
                      <a:pt x="16592" y="5045"/>
                      <a:pt x="15245" y="3642"/>
                      <a:pt x="13596" y="3395"/>
                    </a:cubicBezTo>
                    <a:lnTo>
                      <a:pt x="13596" y="3376"/>
                    </a:lnTo>
                    <a:cubicBezTo>
                      <a:pt x="12960" y="1375"/>
                      <a:pt x="11105" y="1"/>
                      <a:pt x="8998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" name="Google Shape;726;p36">
                <a:extLst>
                  <a:ext uri="{FF2B5EF4-FFF2-40B4-BE49-F238E27FC236}">
                    <a16:creationId xmlns:a16="http://schemas.microsoft.com/office/drawing/2014/main" id="{191C2AA6-110F-4F1F-912A-F9F62F670B1B}"/>
                  </a:ext>
                </a:extLst>
              </p:cNvPr>
              <p:cNvSpPr/>
              <p:nvPr/>
            </p:nvSpPr>
            <p:spPr>
              <a:xfrm>
                <a:off x="5313538" y="1485300"/>
                <a:ext cx="135125" cy="229450"/>
              </a:xfrm>
              <a:custGeom>
                <a:avLst/>
                <a:gdLst/>
                <a:ahLst/>
                <a:cxnLst/>
                <a:rect l="l" t="t" r="r" b="b"/>
                <a:pathLst>
                  <a:path w="5405" h="9178" extrusionOk="0">
                    <a:moveTo>
                      <a:pt x="2693" y="0"/>
                    </a:moveTo>
                    <a:lnTo>
                      <a:pt x="0" y="4039"/>
                    </a:lnTo>
                    <a:lnTo>
                      <a:pt x="1688" y="4039"/>
                    </a:lnTo>
                    <a:lnTo>
                      <a:pt x="1688" y="9178"/>
                    </a:lnTo>
                    <a:lnTo>
                      <a:pt x="3717" y="9178"/>
                    </a:lnTo>
                    <a:lnTo>
                      <a:pt x="3717" y="4039"/>
                    </a:lnTo>
                    <a:lnTo>
                      <a:pt x="5404" y="4039"/>
                    </a:lnTo>
                    <a:lnTo>
                      <a:pt x="2693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" name="Google Shape;727;p36">
                <a:extLst>
                  <a:ext uri="{FF2B5EF4-FFF2-40B4-BE49-F238E27FC236}">
                    <a16:creationId xmlns:a16="http://schemas.microsoft.com/office/drawing/2014/main" id="{16A354F1-F74B-4DC2-94C3-BB3695AE85D8}"/>
                  </a:ext>
                </a:extLst>
              </p:cNvPr>
              <p:cNvSpPr/>
              <p:nvPr/>
            </p:nvSpPr>
            <p:spPr>
              <a:xfrm>
                <a:off x="5406438" y="1426525"/>
                <a:ext cx="19925" cy="16650"/>
              </a:xfrm>
              <a:custGeom>
                <a:avLst/>
                <a:gdLst/>
                <a:ahLst/>
                <a:cxnLst/>
                <a:rect l="l" t="t" r="r" b="b"/>
                <a:pathLst>
                  <a:path w="797" h="666" extrusionOk="0">
                    <a:moveTo>
                      <a:pt x="437" y="0"/>
                    </a:moveTo>
                    <a:cubicBezTo>
                      <a:pt x="133" y="0"/>
                      <a:pt x="1" y="360"/>
                      <a:pt x="209" y="569"/>
                    </a:cubicBezTo>
                    <a:cubicBezTo>
                      <a:pt x="282" y="635"/>
                      <a:pt x="368" y="665"/>
                      <a:pt x="451" y="665"/>
                    </a:cubicBezTo>
                    <a:cubicBezTo>
                      <a:pt x="630" y="665"/>
                      <a:pt x="797" y="529"/>
                      <a:pt x="797" y="322"/>
                    </a:cubicBezTo>
                    <a:cubicBezTo>
                      <a:pt x="778" y="133"/>
                      <a:pt x="645" y="0"/>
                      <a:pt x="456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" name="Google Shape;728;p36">
                <a:extLst>
                  <a:ext uri="{FF2B5EF4-FFF2-40B4-BE49-F238E27FC236}">
                    <a16:creationId xmlns:a16="http://schemas.microsoft.com/office/drawing/2014/main" id="{A080B1F7-A3BB-4E9A-9BA5-CEDA2AD6CCA2}"/>
                  </a:ext>
                </a:extLst>
              </p:cNvPr>
              <p:cNvSpPr/>
              <p:nvPr/>
            </p:nvSpPr>
            <p:spPr>
              <a:xfrm>
                <a:off x="5165638" y="1291400"/>
                <a:ext cx="431400" cy="431875"/>
              </a:xfrm>
              <a:custGeom>
                <a:avLst/>
                <a:gdLst/>
                <a:ahLst/>
                <a:cxnLst/>
                <a:rect l="l" t="t" r="r" b="b"/>
                <a:pathLst>
                  <a:path w="17256" h="17275" extrusionOk="0">
                    <a:moveTo>
                      <a:pt x="9287" y="680"/>
                    </a:moveTo>
                    <a:cubicBezTo>
                      <a:pt x="10957" y="680"/>
                      <a:pt x="12629" y="1572"/>
                      <a:pt x="13425" y="3376"/>
                    </a:cubicBezTo>
                    <a:cubicBezTo>
                      <a:pt x="12439" y="3376"/>
                      <a:pt x="11491" y="3774"/>
                      <a:pt x="10808" y="4457"/>
                    </a:cubicBezTo>
                    <a:cubicBezTo>
                      <a:pt x="10522" y="4700"/>
                      <a:pt x="10754" y="5062"/>
                      <a:pt x="11024" y="5062"/>
                    </a:cubicBezTo>
                    <a:cubicBezTo>
                      <a:pt x="11111" y="5062"/>
                      <a:pt x="11203" y="5024"/>
                      <a:pt x="11282" y="4931"/>
                    </a:cubicBezTo>
                    <a:cubicBezTo>
                      <a:pt x="11851" y="4362"/>
                      <a:pt x="12609" y="4040"/>
                      <a:pt x="13406" y="4040"/>
                    </a:cubicBezTo>
                    <a:cubicBezTo>
                      <a:pt x="13558" y="4040"/>
                      <a:pt x="13709" y="4059"/>
                      <a:pt x="13842" y="4078"/>
                    </a:cubicBezTo>
                    <a:cubicBezTo>
                      <a:pt x="15378" y="4248"/>
                      <a:pt x="16553" y="5538"/>
                      <a:pt x="16591" y="7093"/>
                    </a:cubicBezTo>
                    <a:cubicBezTo>
                      <a:pt x="16591" y="8723"/>
                      <a:pt x="15169" y="10126"/>
                      <a:pt x="13444" y="10126"/>
                    </a:cubicBezTo>
                    <a:lnTo>
                      <a:pt x="10600" y="10126"/>
                    </a:lnTo>
                    <a:lnTo>
                      <a:pt x="8912" y="7567"/>
                    </a:lnTo>
                    <a:cubicBezTo>
                      <a:pt x="8836" y="7472"/>
                      <a:pt x="8727" y="7424"/>
                      <a:pt x="8620" y="7424"/>
                    </a:cubicBezTo>
                    <a:cubicBezTo>
                      <a:pt x="8514" y="7424"/>
                      <a:pt x="8409" y="7472"/>
                      <a:pt x="8343" y="7567"/>
                    </a:cubicBezTo>
                    <a:lnTo>
                      <a:pt x="6637" y="10126"/>
                    </a:lnTo>
                    <a:lnTo>
                      <a:pt x="3792" y="10126"/>
                    </a:lnTo>
                    <a:cubicBezTo>
                      <a:pt x="2105" y="10126"/>
                      <a:pt x="664" y="8723"/>
                      <a:pt x="664" y="7093"/>
                    </a:cubicBezTo>
                    <a:cubicBezTo>
                      <a:pt x="664" y="5443"/>
                      <a:pt x="2086" y="4040"/>
                      <a:pt x="3792" y="4040"/>
                    </a:cubicBezTo>
                    <a:cubicBezTo>
                      <a:pt x="4608" y="4059"/>
                      <a:pt x="5366" y="4362"/>
                      <a:pt x="5935" y="4931"/>
                    </a:cubicBezTo>
                    <a:cubicBezTo>
                      <a:pt x="6009" y="5024"/>
                      <a:pt x="6099" y="5062"/>
                      <a:pt x="6185" y="5062"/>
                    </a:cubicBezTo>
                    <a:cubicBezTo>
                      <a:pt x="6452" y="5062"/>
                      <a:pt x="6695" y="4700"/>
                      <a:pt x="6409" y="4457"/>
                    </a:cubicBezTo>
                    <a:cubicBezTo>
                      <a:pt x="6030" y="4078"/>
                      <a:pt x="5556" y="3793"/>
                      <a:pt x="5044" y="3604"/>
                    </a:cubicBezTo>
                    <a:cubicBezTo>
                      <a:pt x="5782" y="1662"/>
                      <a:pt x="7534" y="680"/>
                      <a:pt x="9287" y="680"/>
                    </a:cubicBezTo>
                    <a:close/>
                    <a:moveTo>
                      <a:pt x="8628" y="8363"/>
                    </a:moveTo>
                    <a:lnTo>
                      <a:pt x="10694" y="11473"/>
                    </a:lnTo>
                    <a:lnTo>
                      <a:pt x="9633" y="11473"/>
                    </a:lnTo>
                    <a:cubicBezTo>
                      <a:pt x="9443" y="11473"/>
                      <a:pt x="9291" y="11624"/>
                      <a:pt x="9291" y="11795"/>
                    </a:cubicBezTo>
                    <a:lnTo>
                      <a:pt x="9291" y="16592"/>
                    </a:lnTo>
                    <a:lnTo>
                      <a:pt x="7945" y="16592"/>
                    </a:lnTo>
                    <a:lnTo>
                      <a:pt x="7945" y="11795"/>
                    </a:lnTo>
                    <a:cubicBezTo>
                      <a:pt x="7945" y="11624"/>
                      <a:pt x="7793" y="11473"/>
                      <a:pt x="7604" y="11473"/>
                    </a:cubicBezTo>
                    <a:lnTo>
                      <a:pt x="6561" y="11473"/>
                    </a:lnTo>
                    <a:lnTo>
                      <a:pt x="8628" y="8363"/>
                    </a:lnTo>
                    <a:close/>
                    <a:moveTo>
                      <a:pt x="9298" y="1"/>
                    </a:moveTo>
                    <a:cubicBezTo>
                      <a:pt x="7268" y="1"/>
                      <a:pt x="5241" y="1143"/>
                      <a:pt x="4418" y="3433"/>
                    </a:cubicBezTo>
                    <a:cubicBezTo>
                      <a:pt x="4210" y="3395"/>
                      <a:pt x="4001" y="3376"/>
                      <a:pt x="3811" y="3376"/>
                    </a:cubicBezTo>
                    <a:cubicBezTo>
                      <a:pt x="1801" y="3376"/>
                      <a:pt x="0" y="5007"/>
                      <a:pt x="0" y="7093"/>
                    </a:cubicBezTo>
                    <a:cubicBezTo>
                      <a:pt x="0" y="9159"/>
                      <a:pt x="1801" y="10790"/>
                      <a:pt x="3811" y="10790"/>
                    </a:cubicBezTo>
                    <a:lnTo>
                      <a:pt x="6200" y="10790"/>
                    </a:lnTo>
                    <a:lnTo>
                      <a:pt x="5651" y="11624"/>
                    </a:lnTo>
                    <a:cubicBezTo>
                      <a:pt x="5499" y="11833"/>
                      <a:pt x="5651" y="12136"/>
                      <a:pt x="5916" y="12136"/>
                    </a:cubicBezTo>
                    <a:lnTo>
                      <a:pt x="7262" y="12136"/>
                    </a:lnTo>
                    <a:lnTo>
                      <a:pt x="7262" y="16934"/>
                    </a:lnTo>
                    <a:cubicBezTo>
                      <a:pt x="7262" y="17123"/>
                      <a:pt x="7414" y="17256"/>
                      <a:pt x="7604" y="17275"/>
                    </a:cubicBezTo>
                    <a:lnTo>
                      <a:pt x="9633" y="17275"/>
                    </a:lnTo>
                    <a:cubicBezTo>
                      <a:pt x="9803" y="17256"/>
                      <a:pt x="9955" y="17123"/>
                      <a:pt x="9955" y="16934"/>
                    </a:cubicBezTo>
                    <a:lnTo>
                      <a:pt x="9955" y="12136"/>
                    </a:lnTo>
                    <a:lnTo>
                      <a:pt x="11320" y="12136"/>
                    </a:lnTo>
                    <a:cubicBezTo>
                      <a:pt x="11328" y="12137"/>
                      <a:pt x="11336" y="12137"/>
                      <a:pt x="11344" y="12137"/>
                    </a:cubicBezTo>
                    <a:cubicBezTo>
                      <a:pt x="11595" y="12137"/>
                      <a:pt x="11752" y="11845"/>
                      <a:pt x="11605" y="11624"/>
                    </a:cubicBezTo>
                    <a:lnTo>
                      <a:pt x="11055" y="10790"/>
                    </a:lnTo>
                    <a:lnTo>
                      <a:pt x="13444" y="10790"/>
                    </a:lnTo>
                    <a:cubicBezTo>
                      <a:pt x="15454" y="10790"/>
                      <a:pt x="17255" y="9159"/>
                      <a:pt x="17255" y="7093"/>
                    </a:cubicBezTo>
                    <a:cubicBezTo>
                      <a:pt x="17217" y="5310"/>
                      <a:pt x="15947" y="3793"/>
                      <a:pt x="14202" y="3452"/>
                    </a:cubicBezTo>
                    <a:cubicBezTo>
                      <a:pt x="13376" y="1153"/>
                      <a:pt x="11335" y="1"/>
                      <a:pt x="9298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53" name="Google Shape;763;p36">
              <a:extLst>
                <a:ext uri="{FF2B5EF4-FFF2-40B4-BE49-F238E27FC236}">
                  <a16:creationId xmlns:a16="http://schemas.microsoft.com/office/drawing/2014/main" id="{AC8FCA54-76A3-4C2E-AE56-D37FFE19D151}"/>
                </a:ext>
              </a:extLst>
            </p:cNvPr>
            <p:cNvGrpSpPr/>
            <p:nvPr userDrawn="1"/>
          </p:nvGrpSpPr>
          <p:grpSpPr>
            <a:xfrm>
              <a:off x="918223" y="1427900"/>
              <a:ext cx="578325" cy="487500"/>
              <a:chOff x="1665363" y="1706700"/>
              <a:chExt cx="578325" cy="487500"/>
            </a:xfrm>
          </p:grpSpPr>
          <p:sp>
            <p:nvSpPr>
              <p:cNvPr id="54" name="Google Shape;764;p36">
                <a:extLst>
                  <a:ext uri="{FF2B5EF4-FFF2-40B4-BE49-F238E27FC236}">
                    <a16:creationId xmlns:a16="http://schemas.microsoft.com/office/drawing/2014/main" id="{4CB1E86B-3198-457B-917C-7258BE289B15}"/>
                  </a:ext>
                </a:extLst>
              </p:cNvPr>
              <p:cNvSpPr/>
              <p:nvPr/>
            </p:nvSpPr>
            <p:spPr>
              <a:xfrm flipH="1">
                <a:off x="2174988" y="1706700"/>
                <a:ext cx="68700" cy="487500"/>
              </a:xfrm>
              <a:prstGeom prst="leftBracket">
                <a:avLst>
                  <a:gd name="adj" fmla="val 0"/>
                </a:avLst>
              </a:prstGeom>
              <a:noFill/>
              <a:ln w="9525" cap="flat" cmpd="sng">
                <a:solidFill>
                  <a:schemeClr val="accent6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5" name="Google Shape;765;p36">
                <a:extLst>
                  <a:ext uri="{FF2B5EF4-FFF2-40B4-BE49-F238E27FC236}">
                    <a16:creationId xmlns:a16="http://schemas.microsoft.com/office/drawing/2014/main" id="{10218BD3-C933-4460-9E20-849CC2012315}"/>
                  </a:ext>
                </a:extLst>
              </p:cNvPr>
              <p:cNvSpPr/>
              <p:nvPr/>
            </p:nvSpPr>
            <p:spPr>
              <a:xfrm>
                <a:off x="1665363" y="1706700"/>
                <a:ext cx="68700" cy="487500"/>
              </a:xfrm>
              <a:prstGeom prst="leftBracket">
                <a:avLst>
                  <a:gd name="adj" fmla="val 0"/>
                </a:avLst>
              </a:prstGeom>
              <a:noFill/>
              <a:ln w="9525" cap="flat" cmpd="sng">
                <a:solidFill>
                  <a:schemeClr val="accent6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68" name="Группа 67">
            <a:extLst>
              <a:ext uri="{FF2B5EF4-FFF2-40B4-BE49-F238E27FC236}">
                <a16:creationId xmlns:a16="http://schemas.microsoft.com/office/drawing/2014/main" id="{8815BE2A-49A3-4815-B187-638D95D3AEF5}"/>
              </a:ext>
            </a:extLst>
          </p:cNvPr>
          <p:cNvGrpSpPr/>
          <p:nvPr userDrawn="1"/>
        </p:nvGrpSpPr>
        <p:grpSpPr>
          <a:xfrm>
            <a:off x="7032465" y="3666236"/>
            <a:ext cx="578325" cy="487500"/>
            <a:chOff x="9137273" y="4254928"/>
            <a:chExt cx="578325" cy="487500"/>
          </a:xfrm>
        </p:grpSpPr>
        <p:grpSp>
          <p:nvGrpSpPr>
            <p:cNvPr id="30" name="Google Shape;740;p36">
              <a:extLst>
                <a:ext uri="{FF2B5EF4-FFF2-40B4-BE49-F238E27FC236}">
                  <a16:creationId xmlns:a16="http://schemas.microsoft.com/office/drawing/2014/main" id="{CCEA9273-03CE-4AB7-BEAF-DEBB3A382874}"/>
                </a:ext>
              </a:extLst>
            </p:cNvPr>
            <p:cNvGrpSpPr/>
            <p:nvPr userDrawn="1"/>
          </p:nvGrpSpPr>
          <p:grpSpPr>
            <a:xfrm>
              <a:off x="9290860" y="4315787"/>
              <a:ext cx="271150" cy="365781"/>
              <a:chOff x="4786863" y="4248100"/>
              <a:chExt cx="390650" cy="525850"/>
            </a:xfrm>
          </p:grpSpPr>
          <p:sp>
            <p:nvSpPr>
              <p:cNvPr id="31" name="Google Shape;741;p36">
                <a:extLst>
                  <a:ext uri="{FF2B5EF4-FFF2-40B4-BE49-F238E27FC236}">
                    <a16:creationId xmlns:a16="http://schemas.microsoft.com/office/drawing/2014/main" id="{306DCCCC-58F9-498A-BF37-443C35814098}"/>
                  </a:ext>
                </a:extLst>
              </p:cNvPr>
              <p:cNvSpPr/>
              <p:nvPr/>
            </p:nvSpPr>
            <p:spPr>
              <a:xfrm>
                <a:off x="4797288" y="4258400"/>
                <a:ext cx="369775" cy="505225"/>
              </a:xfrm>
              <a:custGeom>
                <a:avLst/>
                <a:gdLst/>
                <a:ahLst/>
                <a:cxnLst/>
                <a:rect l="l" t="t" r="r" b="b"/>
                <a:pathLst>
                  <a:path w="14791" h="20209" extrusionOk="0">
                    <a:moveTo>
                      <a:pt x="7396" y="1"/>
                    </a:moveTo>
                    <a:lnTo>
                      <a:pt x="1" y="1650"/>
                    </a:lnTo>
                    <a:lnTo>
                      <a:pt x="1" y="11491"/>
                    </a:lnTo>
                    <a:cubicBezTo>
                      <a:pt x="1" y="13956"/>
                      <a:pt x="1233" y="16270"/>
                      <a:pt x="3300" y="17654"/>
                    </a:cubicBezTo>
                    <a:lnTo>
                      <a:pt x="6941" y="20081"/>
                    </a:lnTo>
                    <a:cubicBezTo>
                      <a:pt x="7074" y="20166"/>
                      <a:pt x="7230" y="20209"/>
                      <a:pt x="7389" y="20209"/>
                    </a:cubicBezTo>
                    <a:cubicBezTo>
                      <a:pt x="7548" y="20209"/>
                      <a:pt x="7709" y="20166"/>
                      <a:pt x="7851" y="20081"/>
                    </a:cubicBezTo>
                    <a:lnTo>
                      <a:pt x="11492" y="17654"/>
                    </a:lnTo>
                    <a:cubicBezTo>
                      <a:pt x="13558" y="16289"/>
                      <a:pt x="14791" y="13975"/>
                      <a:pt x="14791" y="11491"/>
                    </a:cubicBezTo>
                    <a:lnTo>
                      <a:pt x="14791" y="1650"/>
                    </a:lnTo>
                    <a:lnTo>
                      <a:pt x="7396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" name="Google Shape;742;p36">
                <a:extLst>
                  <a:ext uri="{FF2B5EF4-FFF2-40B4-BE49-F238E27FC236}">
                    <a16:creationId xmlns:a16="http://schemas.microsoft.com/office/drawing/2014/main" id="{E2EC6158-55F6-4B2A-9D23-673F148ECECD}"/>
                  </a:ext>
                </a:extLst>
              </p:cNvPr>
              <p:cNvSpPr/>
              <p:nvPr/>
            </p:nvSpPr>
            <p:spPr>
              <a:xfrm>
                <a:off x="4838063" y="4300600"/>
                <a:ext cx="287775" cy="418125"/>
              </a:xfrm>
              <a:custGeom>
                <a:avLst/>
                <a:gdLst/>
                <a:ahLst/>
                <a:cxnLst/>
                <a:rect l="l" t="t" r="r" b="b"/>
                <a:pathLst>
                  <a:path w="11511" h="16725" extrusionOk="0">
                    <a:moveTo>
                      <a:pt x="5765" y="0"/>
                    </a:moveTo>
                    <a:lnTo>
                      <a:pt x="1" y="1271"/>
                    </a:lnTo>
                    <a:lnTo>
                      <a:pt x="1" y="9803"/>
                    </a:lnTo>
                    <a:cubicBezTo>
                      <a:pt x="1" y="11737"/>
                      <a:pt x="968" y="13539"/>
                      <a:pt x="2560" y="14601"/>
                    </a:cubicBezTo>
                    <a:lnTo>
                      <a:pt x="5765" y="16724"/>
                    </a:lnTo>
                    <a:lnTo>
                      <a:pt x="8950" y="14601"/>
                    </a:lnTo>
                    <a:cubicBezTo>
                      <a:pt x="10543" y="13539"/>
                      <a:pt x="11510" y="11737"/>
                      <a:pt x="11510" y="9803"/>
                    </a:cubicBezTo>
                    <a:lnTo>
                      <a:pt x="11510" y="1271"/>
                    </a:lnTo>
                    <a:lnTo>
                      <a:pt x="5765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" name="Google Shape;743;p36">
                <a:extLst>
                  <a:ext uri="{FF2B5EF4-FFF2-40B4-BE49-F238E27FC236}">
                    <a16:creationId xmlns:a16="http://schemas.microsoft.com/office/drawing/2014/main" id="{C4E92E62-B43E-44D7-A3C8-1E88FE635754}"/>
                  </a:ext>
                </a:extLst>
              </p:cNvPr>
              <p:cNvSpPr/>
              <p:nvPr/>
            </p:nvSpPr>
            <p:spPr>
              <a:xfrm>
                <a:off x="4920538" y="4470300"/>
                <a:ext cx="123275" cy="123275"/>
              </a:xfrm>
              <a:custGeom>
                <a:avLst/>
                <a:gdLst/>
                <a:ahLst/>
                <a:cxnLst/>
                <a:rect l="l" t="t" r="r" b="b"/>
                <a:pathLst>
                  <a:path w="4931" h="4931" extrusionOk="0">
                    <a:moveTo>
                      <a:pt x="1" y="1"/>
                    </a:moveTo>
                    <a:lnTo>
                      <a:pt x="1" y="4931"/>
                    </a:lnTo>
                    <a:lnTo>
                      <a:pt x="4931" y="4931"/>
                    </a:lnTo>
                    <a:lnTo>
                      <a:pt x="4931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" name="Google Shape;744;p36">
                <a:extLst>
                  <a:ext uri="{FF2B5EF4-FFF2-40B4-BE49-F238E27FC236}">
                    <a16:creationId xmlns:a16="http://schemas.microsoft.com/office/drawing/2014/main" id="{66CE80FF-0820-40C7-801E-0ED66F901DD0}"/>
                  </a:ext>
                </a:extLst>
              </p:cNvPr>
              <p:cNvSpPr/>
              <p:nvPr/>
            </p:nvSpPr>
            <p:spPr>
              <a:xfrm>
                <a:off x="4971738" y="4330200"/>
                <a:ext cx="24200" cy="20675"/>
              </a:xfrm>
              <a:custGeom>
                <a:avLst/>
                <a:gdLst/>
                <a:ahLst/>
                <a:cxnLst/>
                <a:rect l="l" t="t" r="r" b="b"/>
                <a:pathLst>
                  <a:path w="968" h="827" extrusionOk="0">
                    <a:moveTo>
                      <a:pt x="413" y="1"/>
                    </a:moveTo>
                    <a:cubicBezTo>
                      <a:pt x="201" y="1"/>
                      <a:pt x="1" y="171"/>
                      <a:pt x="1" y="428"/>
                    </a:cubicBezTo>
                    <a:cubicBezTo>
                      <a:pt x="1" y="637"/>
                      <a:pt x="190" y="826"/>
                      <a:pt x="418" y="826"/>
                    </a:cubicBezTo>
                    <a:cubicBezTo>
                      <a:pt x="778" y="826"/>
                      <a:pt x="968" y="390"/>
                      <a:pt x="702" y="125"/>
                    </a:cubicBezTo>
                    <a:cubicBezTo>
                      <a:pt x="617" y="39"/>
                      <a:pt x="514" y="1"/>
                      <a:pt x="41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" name="Google Shape;745;p36">
                <a:extLst>
                  <a:ext uri="{FF2B5EF4-FFF2-40B4-BE49-F238E27FC236}">
                    <a16:creationId xmlns:a16="http://schemas.microsoft.com/office/drawing/2014/main" id="{1BCED424-2548-4327-AAB2-F5AA0944FD5E}"/>
                  </a:ext>
                </a:extLst>
              </p:cNvPr>
              <p:cNvSpPr/>
              <p:nvPr/>
            </p:nvSpPr>
            <p:spPr>
              <a:xfrm>
                <a:off x="4786863" y="4248100"/>
                <a:ext cx="390650" cy="525850"/>
              </a:xfrm>
              <a:custGeom>
                <a:avLst/>
                <a:gdLst/>
                <a:ahLst/>
                <a:cxnLst/>
                <a:rect l="l" t="t" r="r" b="b"/>
                <a:pathLst>
                  <a:path w="15626" h="21034" extrusionOk="0">
                    <a:moveTo>
                      <a:pt x="7813" y="830"/>
                    </a:moveTo>
                    <a:lnTo>
                      <a:pt x="14791" y="2385"/>
                    </a:lnTo>
                    <a:lnTo>
                      <a:pt x="14791" y="11903"/>
                    </a:lnTo>
                    <a:cubicBezTo>
                      <a:pt x="14791" y="14236"/>
                      <a:pt x="13615" y="16416"/>
                      <a:pt x="11681" y="17725"/>
                    </a:cubicBezTo>
                    <a:lnTo>
                      <a:pt x="8040" y="20152"/>
                    </a:lnTo>
                    <a:cubicBezTo>
                      <a:pt x="7965" y="20199"/>
                      <a:pt x="7884" y="20223"/>
                      <a:pt x="7806" y="20223"/>
                    </a:cubicBezTo>
                    <a:cubicBezTo>
                      <a:pt x="7728" y="20223"/>
                      <a:pt x="7652" y="20199"/>
                      <a:pt x="7585" y="20152"/>
                    </a:cubicBezTo>
                    <a:lnTo>
                      <a:pt x="3926" y="17725"/>
                    </a:lnTo>
                    <a:cubicBezTo>
                      <a:pt x="1992" y="16416"/>
                      <a:pt x="816" y="14236"/>
                      <a:pt x="816" y="11903"/>
                    </a:cubicBezTo>
                    <a:lnTo>
                      <a:pt x="816" y="2385"/>
                    </a:lnTo>
                    <a:lnTo>
                      <a:pt x="7813" y="830"/>
                    </a:lnTo>
                    <a:close/>
                    <a:moveTo>
                      <a:pt x="7803" y="0"/>
                    </a:moveTo>
                    <a:cubicBezTo>
                      <a:pt x="7775" y="0"/>
                      <a:pt x="7747" y="5"/>
                      <a:pt x="7718" y="15"/>
                    </a:cubicBezTo>
                    <a:lnTo>
                      <a:pt x="323" y="1664"/>
                    </a:lnTo>
                    <a:cubicBezTo>
                      <a:pt x="134" y="1702"/>
                      <a:pt x="1" y="1873"/>
                      <a:pt x="1" y="2062"/>
                    </a:cubicBezTo>
                    <a:lnTo>
                      <a:pt x="1" y="11922"/>
                    </a:lnTo>
                    <a:cubicBezTo>
                      <a:pt x="1" y="14520"/>
                      <a:pt x="1309" y="16966"/>
                      <a:pt x="3471" y="18407"/>
                    </a:cubicBezTo>
                    <a:lnTo>
                      <a:pt x="7130" y="20834"/>
                    </a:lnTo>
                    <a:cubicBezTo>
                      <a:pt x="7329" y="20967"/>
                      <a:pt x="7566" y="21033"/>
                      <a:pt x="7806" y="21033"/>
                    </a:cubicBezTo>
                    <a:cubicBezTo>
                      <a:pt x="8045" y="21033"/>
                      <a:pt x="8287" y="20967"/>
                      <a:pt x="8496" y="20834"/>
                    </a:cubicBezTo>
                    <a:lnTo>
                      <a:pt x="12136" y="18407"/>
                    </a:lnTo>
                    <a:cubicBezTo>
                      <a:pt x="14317" y="16947"/>
                      <a:pt x="15625" y="14520"/>
                      <a:pt x="15625" y="11903"/>
                    </a:cubicBezTo>
                    <a:lnTo>
                      <a:pt x="15625" y="2062"/>
                    </a:lnTo>
                    <a:cubicBezTo>
                      <a:pt x="15625" y="1873"/>
                      <a:pt x="15473" y="1702"/>
                      <a:pt x="15303" y="1664"/>
                    </a:cubicBezTo>
                    <a:lnTo>
                      <a:pt x="7889" y="15"/>
                    </a:lnTo>
                    <a:cubicBezTo>
                      <a:pt x="7860" y="5"/>
                      <a:pt x="7832" y="0"/>
                      <a:pt x="7803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" name="Google Shape;746;p36">
                <a:extLst>
                  <a:ext uri="{FF2B5EF4-FFF2-40B4-BE49-F238E27FC236}">
                    <a16:creationId xmlns:a16="http://schemas.microsoft.com/office/drawing/2014/main" id="{30861C5E-BFA1-4527-BA4B-B5C76460D779}"/>
                  </a:ext>
                </a:extLst>
              </p:cNvPr>
              <p:cNvSpPr/>
              <p:nvPr/>
            </p:nvSpPr>
            <p:spPr>
              <a:xfrm>
                <a:off x="4827638" y="4290275"/>
                <a:ext cx="308150" cy="438400"/>
              </a:xfrm>
              <a:custGeom>
                <a:avLst/>
                <a:gdLst/>
                <a:ahLst/>
                <a:cxnLst/>
                <a:rect l="l" t="t" r="r" b="b"/>
                <a:pathLst>
                  <a:path w="12326" h="17536" extrusionOk="0">
                    <a:moveTo>
                      <a:pt x="6182" y="830"/>
                    </a:moveTo>
                    <a:lnTo>
                      <a:pt x="11510" y="2025"/>
                    </a:lnTo>
                    <a:lnTo>
                      <a:pt x="11510" y="10216"/>
                    </a:lnTo>
                    <a:cubicBezTo>
                      <a:pt x="11510" y="11999"/>
                      <a:pt x="10638" y="13667"/>
                      <a:pt x="9140" y="14672"/>
                    </a:cubicBezTo>
                    <a:lnTo>
                      <a:pt x="6182" y="16644"/>
                    </a:lnTo>
                    <a:lnTo>
                      <a:pt x="3205" y="14672"/>
                    </a:lnTo>
                    <a:cubicBezTo>
                      <a:pt x="1726" y="13686"/>
                      <a:pt x="835" y="12018"/>
                      <a:pt x="835" y="10235"/>
                    </a:cubicBezTo>
                    <a:lnTo>
                      <a:pt x="835" y="10216"/>
                    </a:lnTo>
                    <a:lnTo>
                      <a:pt x="835" y="2025"/>
                    </a:lnTo>
                    <a:lnTo>
                      <a:pt x="6182" y="830"/>
                    </a:lnTo>
                    <a:close/>
                    <a:moveTo>
                      <a:pt x="6163" y="1"/>
                    </a:moveTo>
                    <a:cubicBezTo>
                      <a:pt x="6130" y="1"/>
                      <a:pt x="6097" y="6"/>
                      <a:pt x="6068" y="15"/>
                    </a:cubicBezTo>
                    <a:lnTo>
                      <a:pt x="323" y="1286"/>
                    </a:lnTo>
                    <a:cubicBezTo>
                      <a:pt x="133" y="1323"/>
                      <a:pt x="1" y="1494"/>
                      <a:pt x="1" y="1684"/>
                    </a:cubicBezTo>
                    <a:lnTo>
                      <a:pt x="1" y="10216"/>
                    </a:lnTo>
                    <a:cubicBezTo>
                      <a:pt x="1" y="12283"/>
                      <a:pt x="1024" y="14198"/>
                      <a:pt x="2750" y="15355"/>
                    </a:cubicBezTo>
                    <a:lnTo>
                      <a:pt x="5954" y="17479"/>
                    </a:lnTo>
                    <a:cubicBezTo>
                      <a:pt x="6011" y="17517"/>
                      <a:pt x="6106" y="17536"/>
                      <a:pt x="6182" y="17536"/>
                    </a:cubicBezTo>
                    <a:cubicBezTo>
                      <a:pt x="6258" y="17536"/>
                      <a:pt x="6353" y="17517"/>
                      <a:pt x="6428" y="17479"/>
                    </a:cubicBezTo>
                    <a:lnTo>
                      <a:pt x="9614" y="15336"/>
                    </a:lnTo>
                    <a:cubicBezTo>
                      <a:pt x="11321" y="14198"/>
                      <a:pt x="12325" y="12264"/>
                      <a:pt x="12325" y="10216"/>
                    </a:cubicBezTo>
                    <a:lnTo>
                      <a:pt x="12325" y="1684"/>
                    </a:lnTo>
                    <a:cubicBezTo>
                      <a:pt x="12325" y="1494"/>
                      <a:pt x="12193" y="1323"/>
                      <a:pt x="12003" y="1286"/>
                    </a:cubicBezTo>
                    <a:lnTo>
                      <a:pt x="6258" y="15"/>
                    </a:lnTo>
                    <a:cubicBezTo>
                      <a:pt x="6229" y="6"/>
                      <a:pt x="6196" y="1"/>
                      <a:pt x="616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" name="Google Shape;747;p36">
                <a:extLst>
                  <a:ext uri="{FF2B5EF4-FFF2-40B4-BE49-F238E27FC236}">
                    <a16:creationId xmlns:a16="http://schemas.microsoft.com/office/drawing/2014/main" id="{4A772054-A069-405E-B3A1-418AC21E2996}"/>
                  </a:ext>
                </a:extLst>
              </p:cNvPr>
              <p:cNvSpPr/>
              <p:nvPr/>
            </p:nvSpPr>
            <p:spPr>
              <a:xfrm>
                <a:off x="5007413" y="4341225"/>
                <a:ext cx="91400" cy="34775"/>
              </a:xfrm>
              <a:custGeom>
                <a:avLst/>
                <a:gdLst/>
                <a:ahLst/>
                <a:cxnLst/>
                <a:rect l="l" t="t" r="r" b="b"/>
                <a:pathLst>
                  <a:path w="3656" h="1391" extrusionOk="0">
                    <a:moveTo>
                      <a:pt x="587" y="1"/>
                    </a:moveTo>
                    <a:cubicBezTo>
                      <a:pt x="133" y="1"/>
                      <a:pt x="1" y="677"/>
                      <a:pt x="470" y="821"/>
                    </a:cubicBezTo>
                    <a:lnTo>
                      <a:pt x="489" y="821"/>
                    </a:lnTo>
                    <a:cubicBezTo>
                      <a:pt x="3125" y="1390"/>
                      <a:pt x="3011" y="1390"/>
                      <a:pt x="3087" y="1390"/>
                    </a:cubicBezTo>
                    <a:cubicBezTo>
                      <a:pt x="3580" y="1390"/>
                      <a:pt x="3655" y="670"/>
                      <a:pt x="3181" y="575"/>
                    </a:cubicBezTo>
                    <a:lnTo>
                      <a:pt x="660" y="6"/>
                    </a:lnTo>
                    <a:cubicBezTo>
                      <a:pt x="635" y="2"/>
                      <a:pt x="611" y="1"/>
                      <a:pt x="587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" name="Google Shape;748;p36">
                <a:extLst>
                  <a:ext uri="{FF2B5EF4-FFF2-40B4-BE49-F238E27FC236}">
                    <a16:creationId xmlns:a16="http://schemas.microsoft.com/office/drawing/2014/main" id="{D23BD328-B6DF-4ECD-BB73-E73C0A3F0BE2}"/>
                  </a:ext>
                </a:extLst>
              </p:cNvPr>
              <p:cNvSpPr/>
              <p:nvPr/>
            </p:nvSpPr>
            <p:spPr>
              <a:xfrm>
                <a:off x="4910113" y="4396350"/>
                <a:ext cx="143675" cy="207650"/>
              </a:xfrm>
              <a:custGeom>
                <a:avLst/>
                <a:gdLst/>
                <a:ahLst/>
                <a:cxnLst/>
                <a:rect l="l" t="t" r="r" b="b"/>
                <a:pathLst>
                  <a:path w="5747" h="8306" extrusionOk="0">
                    <a:moveTo>
                      <a:pt x="2883" y="906"/>
                    </a:moveTo>
                    <a:cubicBezTo>
                      <a:pt x="3499" y="906"/>
                      <a:pt x="4115" y="1318"/>
                      <a:pt x="4115" y="2143"/>
                    </a:cubicBezTo>
                    <a:lnTo>
                      <a:pt x="4115" y="2541"/>
                    </a:lnTo>
                    <a:lnTo>
                      <a:pt x="1650" y="2541"/>
                    </a:lnTo>
                    <a:lnTo>
                      <a:pt x="1650" y="2143"/>
                    </a:lnTo>
                    <a:cubicBezTo>
                      <a:pt x="1650" y="1318"/>
                      <a:pt x="2267" y="906"/>
                      <a:pt x="2883" y="906"/>
                    </a:cubicBezTo>
                    <a:close/>
                    <a:moveTo>
                      <a:pt x="4931" y="3376"/>
                    </a:moveTo>
                    <a:lnTo>
                      <a:pt x="4931" y="7471"/>
                    </a:lnTo>
                    <a:lnTo>
                      <a:pt x="816" y="7471"/>
                    </a:lnTo>
                    <a:lnTo>
                      <a:pt x="816" y="3376"/>
                    </a:lnTo>
                    <a:close/>
                    <a:moveTo>
                      <a:pt x="2883" y="1"/>
                    </a:moveTo>
                    <a:cubicBezTo>
                      <a:pt x="1707" y="1"/>
                      <a:pt x="778" y="968"/>
                      <a:pt x="816" y="2143"/>
                    </a:cubicBezTo>
                    <a:lnTo>
                      <a:pt x="816" y="2541"/>
                    </a:lnTo>
                    <a:lnTo>
                      <a:pt x="418" y="2541"/>
                    </a:lnTo>
                    <a:cubicBezTo>
                      <a:pt x="190" y="2541"/>
                      <a:pt x="1" y="2731"/>
                      <a:pt x="1" y="2959"/>
                    </a:cubicBezTo>
                    <a:lnTo>
                      <a:pt x="1" y="7889"/>
                    </a:lnTo>
                    <a:cubicBezTo>
                      <a:pt x="1" y="8116"/>
                      <a:pt x="190" y="8306"/>
                      <a:pt x="418" y="8306"/>
                    </a:cubicBezTo>
                    <a:lnTo>
                      <a:pt x="5348" y="8306"/>
                    </a:lnTo>
                    <a:cubicBezTo>
                      <a:pt x="5575" y="8287"/>
                      <a:pt x="5746" y="8116"/>
                      <a:pt x="5746" y="7889"/>
                    </a:cubicBezTo>
                    <a:lnTo>
                      <a:pt x="5746" y="2959"/>
                    </a:lnTo>
                    <a:cubicBezTo>
                      <a:pt x="5746" y="2731"/>
                      <a:pt x="5575" y="2541"/>
                      <a:pt x="5348" y="2541"/>
                    </a:cubicBezTo>
                    <a:lnTo>
                      <a:pt x="4931" y="2541"/>
                    </a:lnTo>
                    <a:lnTo>
                      <a:pt x="4931" y="2143"/>
                    </a:lnTo>
                    <a:cubicBezTo>
                      <a:pt x="4969" y="968"/>
                      <a:pt x="4040" y="1"/>
                      <a:pt x="288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" name="Google Shape;749;p36">
                <a:extLst>
                  <a:ext uri="{FF2B5EF4-FFF2-40B4-BE49-F238E27FC236}">
                    <a16:creationId xmlns:a16="http://schemas.microsoft.com/office/drawing/2014/main" id="{63DAD623-3987-441E-A86C-6EDBB13E4C54}"/>
                  </a:ext>
                </a:extLst>
              </p:cNvPr>
              <p:cNvSpPr/>
              <p:nvPr/>
            </p:nvSpPr>
            <p:spPr>
              <a:xfrm>
                <a:off x="4971738" y="4501075"/>
                <a:ext cx="20425" cy="60850"/>
              </a:xfrm>
              <a:custGeom>
                <a:avLst/>
                <a:gdLst/>
                <a:ahLst/>
                <a:cxnLst/>
                <a:rect l="l" t="t" r="r" b="b"/>
                <a:pathLst>
                  <a:path w="817" h="2434" extrusionOk="0">
                    <a:moveTo>
                      <a:pt x="387" y="1"/>
                    </a:moveTo>
                    <a:cubicBezTo>
                      <a:pt x="173" y="1"/>
                      <a:pt x="1" y="183"/>
                      <a:pt x="1" y="400"/>
                    </a:cubicBezTo>
                    <a:lnTo>
                      <a:pt x="1" y="2050"/>
                    </a:lnTo>
                    <a:cubicBezTo>
                      <a:pt x="20" y="2306"/>
                      <a:pt x="214" y="2434"/>
                      <a:pt x="408" y="2434"/>
                    </a:cubicBezTo>
                    <a:cubicBezTo>
                      <a:pt x="603" y="2434"/>
                      <a:pt x="797" y="2306"/>
                      <a:pt x="816" y="2050"/>
                    </a:cubicBezTo>
                    <a:lnTo>
                      <a:pt x="816" y="400"/>
                    </a:lnTo>
                    <a:cubicBezTo>
                      <a:pt x="816" y="173"/>
                      <a:pt x="645" y="2"/>
                      <a:pt x="418" y="2"/>
                    </a:cubicBezTo>
                    <a:cubicBezTo>
                      <a:pt x="407" y="1"/>
                      <a:pt x="397" y="1"/>
                      <a:pt x="387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56" name="Google Shape;766;p36">
              <a:extLst>
                <a:ext uri="{FF2B5EF4-FFF2-40B4-BE49-F238E27FC236}">
                  <a16:creationId xmlns:a16="http://schemas.microsoft.com/office/drawing/2014/main" id="{95CDAF72-E00F-452A-BF95-90DB74C4F03D}"/>
                </a:ext>
              </a:extLst>
            </p:cNvPr>
            <p:cNvGrpSpPr/>
            <p:nvPr userDrawn="1"/>
          </p:nvGrpSpPr>
          <p:grpSpPr>
            <a:xfrm>
              <a:off x="9137273" y="4254928"/>
              <a:ext cx="578325" cy="487500"/>
              <a:chOff x="4764875" y="1706700"/>
              <a:chExt cx="578325" cy="487500"/>
            </a:xfrm>
          </p:grpSpPr>
          <p:sp>
            <p:nvSpPr>
              <p:cNvPr id="57" name="Google Shape;767;p36">
                <a:extLst>
                  <a:ext uri="{FF2B5EF4-FFF2-40B4-BE49-F238E27FC236}">
                    <a16:creationId xmlns:a16="http://schemas.microsoft.com/office/drawing/2014/main" id="{A3470A87-3101-4C5D-833E-EA33114C0C82}"/>
                  </a:ext>
                </a:extLst>
              </p:cNvPr>
              <p:cNvSpPr/>
              <p:nvPr/>
            </p:nvSpPr>
            <p:spPr>
              <a:xfrm flipH="1">
                <a:off x="5274500" y="1706700"/>
                <a:ext cx="68700" cy="487500"/>
              </a:xfrm>
              <a:prstGeom prst="leftBracket">
                <a:avLst>
                  <a:gd name="adj" fmla="val 0"/>
                </a:avLst>
              </a:prstGeom>
              <a:noFill/>
              <a:ln w="9525" cap="flat" cmpd="sng">
                <a:solidFill>
                  <a:schemeClr val="accent6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8" name="Google Shape;768;p36">
                <a:extLst>
                  <a:ext uri="{FF2B5EF4-FFF2-40B4-BE49-F238E27FC236}">
                    <a16:creationId xmlns:a16="http://schemas.microsoft.com/office/drawing/2014/main" id="{ECCCF827-C6BE-412E-8B1F-11FEF5178632}"/>
                  </a:ext>
                </a:extLst>
              </p:cNvPr>
              <p:cNvSpPr/>
              <p:nvPr/>
            </p:nvSpPr>
            <p:spPr>
              <a:xfrm>
                <a:off x="4764875" y="1706700"/>
                <a:ext cx="68700" cy="487500"/>
              </a:xfrm>
              <a:prstGeom prst="leftBracket">
                <a:avLst>
                  <a:gd name="adj" fmla="val 0"/>
                </a:avLst>
              </a:prstGeom>
              <a:noFill/>
              <a:ln w="9525" cap="flat" cmpd="sng">
                <a:solidFill>
                  <a:schemeClr val="accent6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67" name="Группа 66">
            <a:extLst>
              <a:ext uri="{FF2B5EF4-FFF2-40B4-BE49-F238E27FC236}">
                <a16:creationId xmlns:a16="http://schemas.microsoft.com/office/drawing/2014/main" id="{CC0E4F98-007A-4789-AAA9-10D891284486}"/>
              </a:ext>
            </a:extLst>
          </p:cNvPr>
          <p:cNvGrpSpPr/>
          <p:nvPr userDrawn="1"/>
        </p:nvGrpSpPr>
        <p:grpSpPr>
          <a:xfrm>
            <a:off x="6454140" y="1498051"/>
            <a:ext cx="578325" cy="487500"/>
            <a:chOff x="5304988" y="3258875"/>
            <a:chExt cx="578325" cy="487500"/>
          </a:xfrm>
        </p:grpSpPr>
        <p:grpSp>
          <p:nvGrpSpPr>
            <p:cNvPr id="19" name="Google Shape;729;p36">
              <a:extLst>
                <a:ext uri="{FF2B5EF4-FFF2-40B4-BE49-F238E27FC236}">
                  <a16:creationId xmlns:a16="http://schemas.microsoft.com/office/drawing/2014/main" id="{3126DBC2-FC87-44E6-B7AF-4920D2BF963B}"/>
                </a:ext>
              </a:extLst>
            </p:cNvPr>
            <p:cNvGrpSpPr/>
            <p:nvPr userDrawn="1"/>
          </p:nvGrpSpPr>
          <p:grpSpPr>
            <a:xfrm>
              <a:off x="5411277" y="3319749"/>
              <a:ext cx="365747" cy="365752"/>
              <a:chOff x="2036988" y="4249875"/>
              <a:chExt cx="525725" cy="524300"/>
            </a:xfrm>
          </p:grpSpPr>
          <p:sp>
            <p:nvSpPr>
              <p:cNvPr id="20" name="Google Shape;730;p36">
                <a:extLst>
                  <a:ext uri="{FF2B5EF4-FFF2-40B4-BE49-F238E27FC236}">
                    <a16:creationId xmlns:a16="http://schemas.microsoft.com/office/drawing/2014/main" id="{56CAA470-B1F9-4121-8792-164A4D338C5F}"/>
                  </a:ext>
                </a:extLst>
              </p:cNvPr>
              <p:cNvSpPr/>
              <p:nvPr/>
            </p:nvSpPr>
            <p:spPr>
              <a:xfrm>
                <a:off x="2046938" y="4393975"/>
                <a:ext cx="505350" cy="369775"/>
              </a:xfrm>
              <a:custGeom>
                <a:avLst/>
                <a:gdLst/>
                <a:ahLst/>
                <a:cxnLst/>
                <a:rect l="l" t="t" r="r" b="b"/>
                <a:pathLst>
                  <a:path w="20214" h="14791" extrusionOk="0">
                    <a:moveTo>
                      <a:pt x="1650" y="1"/>
                    </a:moveTo>
                    <a:cubicBezTo>
                      <a:pt x="740" y="1"/>
                      <a:pt x="0" y="740"/>
                      <a:pt x="0" y="1650"/>
                    </a:cubicBezTo>
                    <a:lnTo>
                      <a:pt x="0" y="13141"/>
                    </a:lnTo>
                    <a:cubicBezTo>
                      <a:pt x="0" y="14051"/>
                      <a:pt x="740" y="14791"/>
                      <a:pt x="1650" y="14791"/>
                    </a:cubicBezTo>
                    <a:lnTo>
                      <a:pt x="18564" y="14791"/>
                    </a:lnTo>
                    <a:cubicBezTo>
                      <a:pt x="19474" y="14791"/>
                      <a:pt x="20213" y="14051"/>
                      <a:pt x="20213" y="13141"/>
                    </a:cubicBezTo>
                    <a:lnTo>
                      <a:pt x="20213" y="1650"/>
                    </a:lnTo>
                    <a:cubicBezTo>
                      <a:pt x="20213" y="740"/>
                      <a:pt x="19474" y="1"/>
                      <a:pt x="18564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731;p36">
                <a:extLst>
                  <a:ext uri="{FF2B5EF4-FFF2-40B4-BE49-F238E27FC236}">
                    <a16:creationId xmlns:a16="http://schemas.microsoft.com/office/drawing/2014/main" id="{0F8F93C0-1D23-4F61-9DD6-07A91E274614}"/>
                  </a:ext>
                </a:extLst>
              </p:cNvPr>
              <p:cNvSpPr/>
              <p:nvPr/>
            </p:nvSpPr>
            <p:spPr>
              <a:xfrm>
                <a:off x="2129413" y="4435225"/>
                <a:ext cx="382100" cy="287300"/>
              </a:xfrm>
              <a:custGeom>
                <a:avLst/>
                <a:gdLst/>
                <a:ahLst/>
                <a:cxnLst/>
                <a:rect l="l" t="t" r="r" b="b"/>
                <a:pathLst>
                  <a:path w="15284" h="11492" extrusionOk="0">
                    <a:moveTo>
                      <a:pt x="1" y="0"/>
                    </a:moveTo>
                    <a:lnTo>
                      <a:pt x="1" y="11491"/>
                    </a:lnTo>
                    <a:lnTo>
                      <a:pt x="15284" y="11491"/>
                    </a:lnTo>
                    <a:lnTo>
                      <a:pt x="15284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" name="Google Shape;732;p36">
                <a:extLst>
                  <a:ext uri="{FF2B5EF4-FFF2-40B4-BE49-F238E27FC236}">
                    <a16:creationId xmlns:a16="http://schemas.microsoft.com/office/drawing/2014/main" id="{85BFB77A-67B4-4A93-9255-FA55584D6A6E}"/>
                  </a:ext>
                </a:extLst>
              </p:cNvPr>
              <p:cNvSpPr/>
              <p:nvPr/>
            </p:nvSpPr>
            <p:spPr>
              <a:xfrm>
                <a:off x="2310013" y="4548050"/>
                <a:ext cx="61650" cy="72075"/>
              </a:xfrm>
              <a:custGeom>
                <a:avLst/>
                <a:gdLst/>
                <a:ahLst/>
                <a:cxnLst/>
                <a:rect l="l" t="t" r="r" b="b"/>
                <a:pathLst>
                  <a:path w="2466" h="2883" extrusionOk="0">
                    <a:moveTo>
                      <a:pt x="1" y="0"/>
                    </a:moveTo>
                    <a:lnTo>
                      <a:pt x="1" y="133"/>
                    </a:lnTo>
                    <a:cubicBezTo>
                      <a:pt x="1" y="323"/>
                      <a:pt x="39" y="493"/>
                      <a:pt x="134" y="683"/>
                    </a:cubicBezTo>
                    <a:lnTo>
                      <a:pt x="1233" y="2882"/>
                    </a:lnTo>
                    <a:lnTo>
                      <a:pt x="2333" y="683"/>
                    </a:lnTo>
                    <a:cubicBezTo>
                      <a:pt x="2409" y="512"/>
                      <a:pt x="2466" y="323"/>
                      <a:pt x="2466" y="133"/>
                    </a:cubicBezTo>
                    <a:lnTo>
                      <a:pt x="2466" y="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733;p36">
                <a:extLst>
                  <a:ext uri="{FF2B5EF4-FFF2-40B4-BE49-F238E27FC236}">
                    <a16:creationId xmlns:a16="http://schemas.microsoft.com/office/drawing/2014/main" id="{B0CD2151-3446-4825-AD5B-A98F20BD4CC1}"/>
                  </a:ext>
                </a:extLst>
              </p:cNvPr>
              <p:cNvSpPr/>
              <p:nvPr/>
            </p:nvSpPr>
            <p:spPr>
              <a:xfrm>
                <a:off x="2310013" y="4310075"/>
                <a:ext cx="61650" cy="238000"/>
              </a:xfrm>
              <a:custGeom>
                <a:avLst/>
                <a:gdLst/>
                <a:ahLst/>
                <a:cxnLst/>
                <a:rect l="l" t="t" r="r" b="b"/>
                <a:pathLst>
                  <a:path w="2466" h="9520" extrusionOk="0">
                    <a:moveTo>
                      <a:pt x="1" y="1"/>
                    </a:moveTo>
                    <a:lnTo>
                      <a:pt x="1" y="9519"/>
                    </a:lnTo>
                    <a:lnTo>
                      <a:pt x="2466" y="9519"/>
                    </a:lnTo>
                    <a:lnTo>
                      <a:pt x="246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" name="Google Shape;734;p36">
                <a:extLst>
                  <a:ext uri="{FF2B5EF4-FFF2-40B4-BE49-F238E27FC236}">
                    <a16:creationId xmlns:a16="http://schemas.microsoft.com/office/drawing/2014/main" id="{9354F28E-A58E-40FC-B1EA-E0659BEB7AB5}"/>
                  </a:ext>
                </a:extLst>
              </p:cNvPr>
              <p:cNvSpPr/>
              <p:nvPr/>
            </p:nvSpPr>
            <p:spPr>
              <a:xfrm>
                <a:off x="2310013" y="4258300"/>
                <a:ext cx="61650" cy="51800"/>
              </a:xfrm>
              <a:custGeom>
                <a:avLst/>
                <a:gdLst/>
                <a:ahLst/>
                <a:cxnLst/>
                <a:rect l="l" t="t" r="r" b="b"/>
                <a:pathLst>
                  <a:path w="2466" h="2072" extrusionOk="0">
                    <a:moveTo>
                      <a:pt x="1233" y="0"/>
                    </a:moveTo>
                    <a:cubicBezTo>
                      <a:pt x="617" y="0"/>
                      <a:pt x="1" y="412"/>
                      <a:pt x="1" y="1237"/>
                    </a:cubicBezTo>
                    <a:lnTo>
                      <a:pt x="1" y="2072"/>
                    </a:lnTo>
                    <a:lnTo>
                      <a:pt x="2466" y="2072"/>
                    </a:lnTo>
                    <a:lnTo>
                      <a:pt x="2466" y="1237"/>
                    </a:lnTo>
                    <a:cubicBezTo>
                      <a:pt x="2466" y="412"/>
                      <a:pt x="1850" y="0"/>
                      <a:pt x="1233" y="0"/>
                    </a:cubicBezTo>
                    <a:close/>
                  </a:path>
                </a:pathLst>
              </a:custGeom>
              <a:solidFill>
                <a:srgbClr val="70707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735;p36">
                <a:extLst>
                  <a:ext uri="{FF2B5EF4-FFF2-40B4-BE49-F238E27FC236}">
                    <a16:creationId xmlns:a16="http://schemas.microsoft.com/office/drawing/2014/main" id="{C2F52D60-D82A-47D2-8033-D325727BB4D0}"/>
                  </a:ext>
                </a:extLst>
              </p:cNvPr>
              <p:cNvSpPr/>
              <p:nvPr/>
            </p:nvSpPr>
            <p:spPr>
              <a:xfrm>
                <a:off x="2197688" y="4609675"/>
                <a:ext cx="24200" cy="20675"/>
              </a:xfrm>
              <a:custGeom>
                <a:avLst/>
                <a:gdLst/>
                <a:ahLst/>
                <a:cxnLst/>
                <a:rect l="l" t="t" r="r" b="b"/>
                <a:pathLst>
                  <a:path w="968" h="827" extrusionOk="0">
                    <a:moveTo>
                      <a:pt x="550" y="0"/>
                    </a:moveTo>
                    <a:cubicBezTo>
                      <a:pt x="171" y="0"/>
                      <a:pt x="0" y="436"/>
                      <a:pt x="247" y="702"/>
                    </a:cubicBezTo>
                    <a:cubicBezTo>
                      <a:pt x="333" y="788"/>
                      <a:pt x="439" y="826"/>
                      <a:pt x="543" y="826"/>
                    </a:cubicBezTo>
                    <a:cubicBezTo>
                      <a:pt x="759" y="826"/>
                      <a:pt x="967" y="661"/>
                      <a:pt x="967" y="417"/>
                    </a:cubicBezTo>
                    <a:cubicBezTo>
                      <a:pt x="948" y="190"/>
                      <a:pt x="777" y="0"/>
                      <a:pt x="550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" name="Google Shape;736;p36">
                <a:extLst>
                  <a:ext uri="{FF2B5EF4-FFF2-40B4-BE49-F238E27FC236}">
                    <a16:creationId xmlns:a16="http://schemas.microsoft.com/office/drawing/2014/main" id="{27D50ADF-0773-4D2D-8853-EDFA34618D47}"/>
                  </a:ext>
                </a:extLst>
              </p:cNvPr>
              <p:cNvSpPr/>
              <p:nvPr/>
            </p:nvSpPr>
            <p:spPr>
              <a:xfrm>
                <a:off x="2074438" y="4568900"/>
                <a:ext cx="23725" cy="20200"/>
              </a:xfrm>
              <a:custGeom>
                <a:avLst/>
                <a:gdLst/>
                <a:ahLst/>
                <a:cxnLst/>
                <a:rect l="l" t="t" r="r" b="b"/>
                <a:pathLst>
                  <a:path w="949" h="808" extrusionOk="0">
                    <a:moveTo>
                      <a:pt x="550" y="1"/>
                    </a:moveTo>
                    <a:cubicBezTo>
                      <a:pt x="190" y="1"/>
                      <a:pt x="0" y="437"/>
                      <a:pt x="265" y="683"/>
                    </a:cubicBezTo>
                    <a:cubicBezTo>
                      <a:pt x="346" y="769"/>
                      <a:pt x="445" y="808"/>
                      <a:pt x="544" y="808"/>
                    </a:cubicBezTo>
                    <a:cubicBezTo>
                      <a:pt x="749" y="808"/>
                      <a:pt x="948" y="642"/>
                      <a:pt x="948" y="399"/>
                    </a:cubicBezTo>
                    <a:cubicBezTo>
                      <a:pt x="948" y="171"/>
                      <a:pt x="777" y="1"/>
                      <a:pt x="550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737;p36">
                <a:extLst>
                  <a:ext uri="{FF2B5EF4-FFF2-40B4-BE49-F238E27FC236}">
                    <a16:creationId xmlns:a16="http://schemas.microsoft.com/office/drawing/2014/main" id="{FD972323-F7F4-4AD2-B6AC-60D1EFFF716E}"/>
                  </a:ext>
                </a:extLst>
              </p:cNvPr>
              <p:cNvSpPr/>
              <p:nvPr/>
            </p:nvSpPr>
            <p:spPr>
              <a:xfrm>
                <a:off x="2036988" y="4249875"/>
                <a:ext cx="525725" cy="524300"/>
              </a:xfrm>
              <a:custGeom>
                <a:avLst/>
                <a:gdLst/>
                <a:ahLst/>
                <a:cxnLst/>
                <a:rect l="l" t="t" r="r" b="b"/>
                <a:pathLst>
                  <a:path w="21029" h="20972" extrusionOk="0">
                    <a:moveTo>
                      <a:pt x="12147" y="792"/>
                    </a:moveTo>
                    <a:cubicBezTo>
                      <a:pt x="12543" y="792"/>
                      <a:pt x="12941" y="1053"/>
                      <a:pt x="12970" y="1574"/>
                    </a:cubicBezTo>
                    <a:lnTo>
                      <a:pt x="12970" y="1991"/>
                    </a:lnTo>
                    <a:lnTo>
                      <a:pt x="11339" y="1991"/>
                    </a:lnTo>
                    <a:lnTo>
                      <a:pt x="11339" y="1574"/>
                    </a:lnTo>
                    <a:cubicBezTo>
                      <a:pt x="11358" y="1053"/>
                      <a:pt x="11751" y="792"/>
                      <a:pt x="12147" y="792"/>
                    </a:cubicBezTo>
                    <a:close/>
                    <a:moveTo>
                      <a:pt x="10505" y="6182"/>
                    </a:moveTo>
                    <a:lnTo>
                      <a:pt x="10505" y="6997"/>
                    </a:lnTo>
                    <a:lnTo>
                      <a:pt x="4096" y="6997"/>
                    </a:lnTo>
                    <a:lnTo>
                      <a:pt x="4096" y="6182"/>
                    </a:lnTo>
                    <a:close/>
                    <a:moveTo>
                      <a:pt x="12970" y="2807"/>
                    </a:moveTo>
                    <a:lnTo>
                      <a:pt x="12970" y="11529"/>
                    </a:lnTo>
                    <a:lnTo>
                      <a:pt x="11339" y="11529"/>
                    </a:lnTo>
                    <a:lnTo>
                      <a:pt x="11339" y="2807"/>
                    </a:lnTo>
                    <a:close/>
                    <a:moveTo>
                      <a:pt x="12913" y="12344"/>
                    </a:moveTo>
                    <a:cubicBezTo>
                      <a:pt x="12913" y="12363"/>
                      <a:pt x="12894" y="12401"/>
                      <a:pt x="12894" y="12420"/>
                    </a:cubicBezTo>
                    <a:lnTo>
                      <a:pt x="12154" y="13880"/>
                    </a:lnTo>
                    <a:lnTo>
                      <a:pt x="11415" y="12420"/>
                    </a:lnTo>
                    <a:cubicBezTo>
                      <a:pt x="11396" y="12382"/>
                      <a:pt x="11396" y="12363"/>
                      <a:pt x="11377" y="12344"/>
                    </a:cubicBezTo>
                    <a:close/>
                    <a:moveTo>
                      <a:pt x="18563" y="7832"/>
                    </a:moveTo>
                    <a:lnTo>
                      <a:pt x="18563" y="18507"/>
                    </a:lnTo>
                    <a:lnTo>
                      <a:pt x="4096" y="18507"/>
                    </a:lnTo>
                    <a:lnTo>
                      <a:pt x="4096" y="7832"/>
                    </a:lnTo>
                    <a:lnTo>
                      <a:pt x="10505" y="7832"/>
                    </a:lnTo>
                    <a:lnTo>
                      <a:pt x="10505" y="12060"/>
                    </a:lnTo>
                    <a:cubicBezTo>
                      <a:pt x="10505" y="12306"/>
                      <a:pt x="10562" y="12553"/>
                      <a:pt x="10675" y="12780"/>
                    </a:cubicBezTo>
                    <a:lnTo>
                      <a:pt x="11472" y="14392"/>
                    </a:lnTo>
                    <a:lnTo>
                      <a:pt x="8628" y="14392"/>
                    </a:lnTo>
                    <a:cubicBezTo>
                      <a:pt x="8615" y="14391"/>
                      <a:pt x="8603" y="14391"/>
                      <a:pt x="8591" y="14391"/>
                    </a:cubicBezTo>
                    <a:cubicBezTo>
                      <a:pt x="8033" y="14391"/>
                      <a:pt x="8033" y="15228"/>
                      <a:pt x="8591" y="15228"/>
                    </a:cubicBezTo>
                    <a:cubicBezTo>
                      <a:pt x="8603" y="15228"/>
                      <a:pt x="8615" y="15227"/>
                      <a:pt x="8628" y="15227"/>
                    </a:cubicBezTo>
                    <a:lnTo>
                      <a:pt x="15435" y="15227"/>
                    </a:lnTo>
                    <a:cubicBezTo>
                      <a:pt x="15947" y="15170"/>
                      <a:pt x="15947" y="14430"/>
                      <a:pt x="15435" y="14392"/>
                    </a:cubicBezTo>
                    <a:lnTo>
                      <a:pt x="12818" y="14392"/>
                    </a:lnTo>
                    <a:lnTo>
                      <a:pt x="13614" y="12780"/>
                    </a:lnTo>
                    <a:cubicBezTo>
                      <a:pt x="13728" y="12553"/>
                      <a:pt x="13785" y="12306"/>
                      <a:pt x="13804" y="12060"/>
                    </a:cubicBezTo>
                    <a:lnTo>
                      <a:pt x="13804" y="7832"/>
                    </a:lnTo>
                    <a:close/>
                    <a:moveTo>
                      <a:pt x="3280" y="6182"/>
                    </a:moveTo>
                    <a:lnTo>
                      <a:pt x="3280" y="20156"/>
                    </a:lnTo>
                    <a:lnTo>
                      <a:pt x="2048" y="20156"/>
                    </a:lnTo>
                    <a:cubicBezTo>
                      <a:pt x="1365" y="20156"/>
                      <a:pt x="815" y="19588"/>
                      <a:pt x="815" y="18924"/>
                    </a:cubicBezTo>
                    <a:lnTo>
                      <a:pt x="815" y="7414"/>
                    </a:lnTo>
                    <a:cubicBezTo>
                      <a:pt x="815" y="6732"/>
                      <a:pt x="1365" y="6182"/>
                      <a:pt x="2048" y="6182"/>
                    </a:cubicBezTo>
                    <a:close/>
                    <a:moveTo>
                      <a:pt x="18962" y="6182"/>
                    </a:moveTo>
                    <a:cubicBezTo>
                      <a:pt x="19644" y="6182"/>
                      <a:pt x="20194" y="6732"/>
                      <a:pt x="20194" y="7414"/>
                    </a:cubicBezTo>
                    <a:lnTo>
                      <a:pt x="20194" y="18924"/>
                    </a:lnTo>
                    <a:cubicBezTo>
                      <a:pt x="20194" y="19588"/>
                      <a:pt x="19644" y="20156"/>
                      <a:pt x="18962" y="20156"/>
                    </a:cubicBezTo>
                    <a:lnTo>
                      <a:pt x="4096" y="20156"/>
                    </a:lnTo>
                    <a:lnTo>
                      <a:pt x="4096" y="19322"/>
                    </a:lnTo>
                    <a:lnTo>
                      <a:pt x="18962" y="19322"/>
                    </a:lnTo>
                    <a:cubicBezTo>
                      <a:pt x="19189" y="19322"/>
                      <a:pt x="19379" y="19152"/>
                      <a:pt x="19379" y="18924"/>
                    </a:cubicBezTo>
                    <a:lnTo>
                      <a:pt x="19379" y="7414"/>
                    </a:lnTo>
                    <a:cubicBezTo>
                      <a:pt x="19379" y="7187"/>
                      <a:pt x="19189" y="6997"/>
                      <a:pt x="18962" y="6997"/>
                    </a:cubicBezTo>
                    <a:lnTo>
                      <a:pt x="13804" y="6997"/>
                    </a:lnTo>
                    <a:lnTo>
                      <a:pt x="13804" y="6182"/>
                    </a:lnTo>
                    <a:close/>
                    <a:moveTo>
                      <a:pt x="12154" y="0"/>
                    </a:moveTo>
                    <a:cubicBezTo>
                      <a:pt x="11263" y="0"/>
                      <a:pt x="10543" y="702"/>
                      <a:pt x="10505" y="1574"/>
                    </a:cubicBezTo>
                    <a:lnTo>
                      <a:pt x="10505" y="5367"/>
                    </a:lnTo>
                    <a:lnTo>
                      <a:pt x="2048" y="5367"/>
                    </a:lnTo>
                    <a:cubicBezTo>
                      <a:pt x="910" y="5367"/>
                      <a:pt x="0" y="6277"/>
                      <a:pt x="0" y="7414"/>
                    </a:cubicBezTo>
                    <a:lnTo>
                      <a:pt x="0" y="18905"/>
                    </a:lnTo>
                    <a:cubicBezTo>
                      <a:pt x="0" y="20043"/>
                      <a:pt x="910" y="20972"/>
                      <a:pt x="2048" y="20972"/>
                    </a:cubicBezTo>
                    <a:lnTo>
                      <a:pt x="18962" y="20972"/>
                    </a:lnTo>
                    <a:cubicBezTo>
                      <a:pt x="20099" y="20972"/>
                      <a:pt x="21028" y="20043"/>
                      <a:pt x="21028" y="18905"/>
                    </a:cubicBezTo>
                    <a:lnTo>
                      <a:pt x="21028" y="7414"/>
                    </a:lnTo>
                    <a:cubicBezTo>
                      <a:pt x="21028" y="6277"/>
                      <a:pt x="20099" y="5367"/>
                      <a:pt x="18962" y="5367"/>
                    </a:cubicBezTo>
                    <a:lnTo>
                      <a:pt x="13804" y="5367"/>
                    </a:lnTo>
                    <a:lnTo>
                      <a:pt x="13804" y="1574"/>
                    </a:lnTo>
                    <a:cubicBezTo>
                      <a:pt x="13766" y="702"/>
                      <a:pt x="13027" y="0"/>
                      <a:pt x="12154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" name="Google Shape;738;p36">
                <a:extLst>
                  <a:ext uri="{FF2B5EF4-FFF2-40B4-BE49-F238E27FC236}">
                    <a16:creationId xmlns:a16="http://schemas.microsoft.com/office/drawing/2014/main" id="{DDF07809-11D0-45D5-BD08-886E33077771}"/>
                  </a:ext>
                </a:extLst>
              </p:cNvPr>
              <p:cNvSpPr/>
              <p:nvPr/>
            </p:nvSpPr>
            <p:spPr>
              <a:xfrm>
                <a:off x="2077738" y="4487250"/>
                <a:ext cx="20900" cy="60100"/>
              </a:xfrm>
              <a:custGeom>
                <a:avLst/>
                <a:gdLst/>
                <a:ahLst/>
                <a:cxnLst/>
                <a:rect l="l" t="t" r="r" b="b"/>
                <a:pathLst>
                  <a:path w="836" h="2404" extrusionOk="0">
                    <a:moveTo>
                      <a:pt x="411" y="0"/>
                    </a:moveTo>
                    <a:cubicBezTo>
                      <a:pt x="214" y="0"/>
                      <a:pt x="20" y="128"/>
                      <a:pt x="1" y="384"/>
                    </a:cubicBezTo>
                    <a:lnTo>
                      <a:pt x="1" y="2034"/>
                    </a:lnTo>
                    <a:cubicBezTo>
                      <a:pt x="20" y="2281"/>
                      <a:pt x="214" y="2404"/>
                      <a:pt x="411" y="2404"/>
                    </a:cubicBezTo>
                    <a:cubicBezTo>
                      <a:pt x="608" y="2404"/>
                      <a:pt x="807" y="2281"/>
                      <a:pt x="835" y="2034"/>
                    </a:cubicBezTo>
                    <a:lnTo>
                      <a:pt x="835" y="384"/>
                    </a:lnTo>
                    <a:cubicBezTo>
                      <a:pt x="807" y="128"/>
                      <a:pt x="608" y="0"/>
                      <a:pt x="411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739;p36">
                <a:extLst>
                  <a:ext uri="{FF2B5EF4-FFF2-40B4-BE49-F238E27FC236}">
                    <a16:creationId xmlns:a16="http://schemas.microsoft.com/office/drawing/2014/main" id="{23D5BB3B-CB82-4D21-8445-C2B127AEC013}"/>
                  </a:ext>
                </a:extLst>
              </p:cNvPr>
              <p:cNvSpPr/>
              <p:nvPr/>
            </p:nvSpPr>
            <p:spPr>
              <a:xfrm>
                <a:off x="2077738" y="4609675"/>
                <a:ext cx="20425" cy="60825"/>
              </a:xfrm>
              <a:custGeom>
                <a:avLst/>
                <a:gdLst/>
                <a:ahLst/>
                <a:cxnLst/>
                <a:rect l="l" t="t" r="r" b="b"/>
                <a:pathLst>
                  <a:path w="817" h="2433" extrusionOk="0">
                    <a:moveTo>
                      <a:pt x="418" y="0"/>
                    </a:moveTo>
                    <a:cubicBezTo>
                      <a:pt x="190" y="0"/>
                      <a:pt x="1" y="190"/>
                      <a:pt x="1" y="417"/>
                    </a:cubicBezTo>
                    <a:lnTo>
                      <a:pt x="1" y="2048"/>
                    </a:lnTo>
                    <a:cubicBezTo>
                      <a:pt x="20" y="2304"/>
                      <a:pt x="214" y="2432"/>
                      <a:pt x="408" y="2432"/>
                    </a:cubicBezTo>
                    <a:cubicBezTo>
                      <a:pt x="603" y="2432"/>
                      <a:pt x="797" y="2304"/>
                      <a:pt x="816" y="2048"/>
                    </a:cubicBezTo>
                    <a:lnTo>
                      <a:pt x="816" y="417"/>
                    </a:lnTo>
                    <a:cubicBezTo>
                      <a:pt x="816" y="190"/>
                      <a:pt x="645" y="0"/>
                      <a:pt x="418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59" name="Google Shape;769;p36">
              <a:extLst>
                <a:ext uri="{FF2B5EF4-FFF2-40B4-BE49-F238E27FC236}">
                  <a16:creationId xmlns:a16="http://schemas.microsoft.com/office/drawing/2014/main" id="{34306C48-0FD6-4194-B320-0FC64AF85B05}"/>
                </a:ext>
              </a:extLst>
            </p:cNvPr>
            <p:cNvGrpSpPr/>
            <p:nvPr userDrawn="1"/>
          </p:nvGrpSpPr>
          <p:grpSpPr>
            <a:xfrm>
              <a:off x="5304988" y="3258875"/>
              <a:ext cx="578325" cy="487500"/>
              <a:chOff x="5198688" y="3289450"/>
              <a:chExt cx="578325" cy="487500"/>
            </a:xfrm>
          </p:grpSpPr>
          <p:sp>
            <p:nvSpPr>
              <p:cNvPr id="60" name="Google Shape;770;p36">
                <a:extLst>
                  <a:ext uri="{FF2B5EF4-FFF2-40B4-BE49-F238E27FC236}">
                    <a16:creationId xmlns:a16="http://schemas.microsoft.com/office/drawing/2014/main" id="{135F4664-E0AE-4510-9C3A-47A23533925F}"/>
                  </a:ext>
                </a:extLst>
              </p:cNvPr>
              <p:cNvSpPr/>
              <p:nvPr/>
            </p:nvSpPr>
            <p:spPr>
              <a:xfrm flipH="1">
                <a:off x="5708313" y="3289450"/>
                <a:ext cx="68700" cy="487500"/>
              </a:xfrm>
              <a:prstGeom prst="leftBracket">
                <a:avLst>
                  <a:gd name="adj" fmla="val 0"/>
                </a:avLst>
              </a:prstGeom>
              <a:noFill/>
              <a:ln w="9525" cap="flat" cmpd="sng">
                <a:solidFill>
                  <a:schemeClr val="accent6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" name="Google Shape;771;p36">
                <a:extLst>
                  <a:ext uri="{FF2B5EF4-FFF2-40B4-BE49-F238E27FC236}">
                    <a16:creationId xmlns:a16="http://schemas.microsoft.com/office/drawing/2014/main" id="{8C399E81-E674-499B-8AE5-B4BB8CA3E908}"/>
                  </a:ext>
                </a:extLst>
              </p:cNvPr>
              <p:cNvSpPr/>
              <p:nvPr/>
            </p:nvSpPr>
            <p:spPr>
              <a:xfrm>
                <a:off x="5198688" y="3289450"/>
                <a:ext cx="68700" cy="487500"/>
              </a:xfrm>
              <a:prstGeom prst="leftBracket">
                <a:avLst>
                  <a:gd name="adj" fmla="val 0"/>
                </a:avLst>
              </a:prstGeom>
              <a:noFill/>
              <a:ln w="9525" cap="flat" cmpd="sng">
                <a:solidFill>
                  <a:schemeClr val="accent6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65" name="Группа 64">
            <a:extLst>
              <a:ext uri="{FF2B5EF4-FFF2-40B4-BE49-F238E27FC236}">
                <a16:creationId xmlns:a16="http://schemas.microsoft.com/office/drawing/2014/main" id="{96485393-4EA7-40A9-B588-8420E1B0F870}"/>
              </a:ext>
            </a:extLst>
          </p:cNvPr>
          <p:cNvGrpSpPr/>
          <p:nvPr userDrawn="1"/>
        </p:nvGrpSpPr>
        <p:grpSpPr>
          <a:xfrm>
            <a:off x="1633708" y="3672014"/>
            <a:ext cx="578325" cy="487500"/>
            <a:chOff x="2365403" y="4943190"/>
            <a:chExt cx="578325" cy="487500"/>
          </a:xfrm>
        </p:grpSpPr>
        <p:grpSp>
          <p:nvGrpSpPr>
            <p:cNvPr id="40" name="Google Shape;750;p36">
              <a:extLst>
                <a:ext uri="{FF2B5EF4-FFF2-40B4-BE49-F238E27FC236}">
                  <a16:creationId xmlns:a16="http://schemas.microsoft.com/office/drawing/2014/main" id="{F1065802-B0E5-4B53-87C8-AA540C59E6B1}"/>
                </a:ext>
              </a:extLst>
            </p:cNvPr>
            <p:cNvGrpSpPr/>
            <p:nvPr userDrawn="1"/>
          </p:nvGrpSpPr>
          <p:grpSpPr>
            <a:xfrm>
              <a:off x="2481893" y="5037476"/>
              <a:ext cx="365750" cy="302447"/>
              <a:chOff x="4667413" y="5261950"/>
              <a:chExt cx="475000" cy="389200"/>
            </a:xfrm>
          </p:grpSpPr>
          <p:sp>
            <p:nvSpPr>
              <p:cNvPr id="41" name="Google Shape;751;p36">
                <a:extLst>
                  <a:ext uri="{FF2B5EF4-FFF2-40B4-BE49-F238E27FC236}">
                    <a16:creationId xmlns:a16="http://schemas.microsoft.com/office/drawing/2014/main" id="{914F6FF7-23D1-4301-A0C5-11E5637913B2}"/>
                  </a:ext>
                </a:extLst>
              </p:cNvPr>
              <p:cNvSpPr/>
              <p:nvPr/>
            </p:nvSpPr>
            <p:spPr>
              <a:xfrm>
                <a:off x="5021513" y="5271425"/>
                <a:ext cx="111425" cy="314775"/>
              </a:xfrm>
              <a:custGeom>
                <a:avLst/>
                <a:gdLst/>
                <a:ahLst/>
                <a:cxnLst/>
                <a:rect l="l" t="t" r="r" b="b"/>
                <a:pathLst>
                  <a:path w="4457" h="12591" extrusionOk="0">
                    <a:moveTo>
                      <a:pt x="2238" y="0"/>
                    </a:moveTo>
                    <a:cubicBezTo>
                      <a:pt x="1006" y="0"/>
                      <a:pt x="1" y="986"/>
                      <a:pt x="1" y="2219"/>
                    </a:cubicBezTo>
                    <a:lnTo>
                      <a:pt x="1" y="12591"/>
                    </a:lnTo>
                    <a:lnTo>
                      <a:pt x="4457" y="12591"/>
                    </a:lnTo>
                    <a:lnTo>
                      <a:pt x="4457" y="2219"/>
                    </a:lnTo>
                    <a:cubicBezTo>
                      <a:pt x="4457" y="986"/>
                      <a:pt x="3452" y="0"/>
                      <a:pt x="2238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" name="Google Shape;752;p36">
                <a:extLst>
                  <a:ext uri="{FF2B5EF4-FFF2-40B4-BE49-F238E27FC236}">
                    <a16:creationId xmlns:a16="http://schemas.microsoft.com/office/drawing/2014/main" id="{2124157F-8736-4E52-9DFB-37560082A2BE}"/>
                  </a:ext>
                </a:extLst>
              </p:cNvPr>
              <p:cNvSpPr/>
              <p:nvPr/>
            </p:nvSpPr>
            <p:spPr>
              <a:xfrm>
                <a:off x="4677363" y="5326875"/>
                <a:ext cx="454150" cy="315275"/>
              </a:xfrm>
              <a:custGeom>
                <a:avLst/>
                <a:gdLst/>
                <a:ahLst/>
                <a:cxnLst/>
                <a:rect l="l" t="t" r="r" b="b"/>
                <a:pathLst>
                  <a:path w="18166" h="12611" extrusionOk="0">
                    <a:moveTo>
                      <a:pt x="740" y="1"/>
                    </a:moveTo>
                    <a:cubicBezTo>
                      <a:pt x="323" y="1"/>
                      <a:pt x="1" y="342"/>
                      <a:pt x="1" y="740"/>
                    </a:cubicBezTo>
                    <a:lnTo>
                      <a:pt x="1" y="11871"/>
                    </a:lnTo>
                    <a:cubicBezTo>
                      <a:pt x="1" y="12269"/>
                      <a:pt x="323" y="12610"/>
                      <a:pt x="740" y="12610"/>
                    </a:cubicBezTo>
                    <a:lnTo>
                      <a:pt x="16004" y="12610"/>
                    </a:lnTo>
                    <a:cubicBezTo>
                      <a:pt x="17199" y="12572"/>
                      <a:pt x="18166" y="11586"/>
                      <a:pt x="18166" y="10373"/>
                    </a:cubicBezTo>
                    <a:cubicBezTo>
                      <a:pt x="18166" y="9178"/>
                      <a:pt x="17199" y="8192"/>
                      <a:pt x="16004" y="8154"/>
                    </a:cubicBezTo>
                    <a:cubicBezTo>
                      <a:pt x="14772" y="8154"/>
                      <a:pt x="13767" y="9159"/>
                      <a:pt x="13767" y="10392"/>
                    </a:cubicBezTo>
                    <a:lnTo>
                      <a:pt x="13767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" name="Google Shape;753;p36">
                <a:extLst>
                  <a:ext uri="{FF2B5EF4-FFF2-40B4-BE49-F238E27FC236}">
                    <a16:creationId xmlns:a16="http://schemas.microsoft.com/office/drawing/2014/main" id="{2DC56AF6-E561-4419-BD04-2080BA71E347}"/>
                  </a:ext>
                </a:extLst>
              </p:cNvPr>
              <p:cNvSpPr/>
              <p:nvPr/>
            </p:nvSpPr>
            <p:spPr>
              <a:xfrm>
                <a:off x="5058488" y="5567700"/>
                <a:ext cx="43650" cy="37325"/>
              </a:xfrm>
              <a:custGeom>
                <a:avLst/>
                <a:gdLst/>
                <a:ahLst/>
                <a:cxnLst/>
                <a:rect l="l" t="t" r="r" b="b"/>
                <a:pathLst>
                  <a:path w="1746" h="1493" extrusionOk="0">
                    <a:moveTo>
                      <a:pt x="759" y="0"/>
                    </a:moveTo>
                    <a:cubicBezTo>
                      <a:pt x="342" y="0"/>
                      <a:pt x="1" y="342"/>
                      <a:pt x="1" y="759"/>
                    </a:cubicBezTo>
                    <a:cubicBezTo>
                      <a:pt x="1" y="1195"/>
                      <a:pt x="374" y="1492"/>
                      <a:pt x="756" y="1492"/>
                    </a:cubicBezTo>
                    <a:cubicBezTo>
                      <a:pt x="939" y="1492"/>
                      <a:pt x="1124" y="1424"/>
                      <a:pt x="1271" y="1271"/>
                    </a:cubicBezTo>
                    <a:cubicBezTo>
                      <a:pt x="1745" y="816"/>
                      <a:pt x="1404" y="0"/>
                      <a:pt x="759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" name="Google Shape;754;p36">
                <a:extLst>
                  <a:ext uri="{FF2B5EF4-FFF2-40B4-BE49-F238E27FC236}">
                    <a16:creationId xmlns:a16="http://schemas.microsoft.com/office/drawing/2014/main" id="{D12F73B3-02F7-4A05-B817-3B172827A7A2}"/>
                  </a:ext>
                </a:extLst>
              </p:cNvPr>
              <p:cNvSpPr/>
              <p:nvPr/>
            </p:nvSpPr>
            <p:spPr>
              <a:xfrm>
                <a:off x="4728563" y="5382350"/>
                <a:ext cx="64975" cy="55675"/>
              </a:xfrm>
              <a:custGeom>
                <a:avLst/>
                <a:gdLst/>
                <a:ahLst/>
                <a:cxnLst/>
                <a:rect l="l" t="t" r="r" b="b"/>
                <a:pathLst>
                  <a:path w="2599" h="2227" extrusionOk="0">
                    <a:moveTo>
                      <a:pt x="1499" y="0"/>
                    </a:moveTo>
                    <a:cubicBezTo>
                      <a:pt x="513" y="0"/>
                      <a:pt x="1" y="1195"/>
                      <a:pt x="702" y="1897"/>
                    </a:cubicBezTo>
                    <a:cubicBezTo>
                      <a:pt x="930" y="2124"/>
                      <a:pt x="1210" y="2226"/>
                      <a:pt x="1483" y="2226"/>
                    </a:cubicBezTo>
                    <a:cubicBezTo>
                      <a:pt x="2053" y="2226"/>
                      <a:pt x="2598" y="1785"/>
                      <a:pt x="2598" y="1119"/>
                    </a:cubicBezTo>
                    <a:cubicBezTo>
                      <a:pt x="2598" y="512"/>
                      <a:pt x="2105" y="0"/>
                      <a:pt x="1499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" name="Google Shape;755;p36">
                <a:extLst>
                  <a:ext uri="{FF2B5EF4-FFF2-40B4-BE49-F238E27FC236}">
                    <a16:creationId xmlns:a16="http://schemas.microsoft.com/office/drawing/2014/main" id="{61DC0F70-A345-41BC-A489-5E1F5A2AEACB}"/>
                  </a:ext>
                </a:extLst>
              </p:cNvPr>
              <p:cNvSpPr/>
              <p:nvPr/>
            </p:nvSpPr>
            <p:spPr>
              <a:xfrm>
                <a:off x="5083138" y="5465775"/>
                <a:ext cx="21825" cy="18750"/>
              </a:xfrm>
              <a:custGeom>
                <a:avLst/>
                <a:gdLst/>
                <a:ahLst/>
                <a:cxnLst/>
                <a:rect l="l" t="t" r="r" b="b"/>
                <a:pathLst>
                  <a:path w="873" h="750" extrusionOk="0">
                    <a:moveTo>
                      <a:pt x="513" y="1"/>
                    </a:moveTo>
                    <a:cubicBezTo>
                      <a:pt x="171" y="1"/>
                      <a:pt x="1" y="399"/>
                      <a:pt x="247" y="645"/>
                    </a:cubicBezTo>
                    <a:cubicBezTo>
                      <a:pt x="319" y="717"/>
                      <a:pt x="409" y="749"/>
                      <a:pt x="497" y="749"/>
                    </a:cubicBezTo>
                    <a:cubicBezTo>
                      <a:pt x="687" y="749"/>
                      <a:pt x="873" y="600"/>
                      <a:pt x="873" y="380"/>
                    </a:cubicBezTo>
                    <a:cubicBezTo>
                      <a:pt x="873" y="171"/>
                      <a:pt x="702" y="1"/>
                      <a:pt x="51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" name="Google Shape;756;p36">
                <a:extLst>
                  <a:ext uri="{FF2B5EF4-FFF2-40B4-BE49-F238E27FC236}">
                    <a16:creationId xmlns:a16="http://schemas.microsoft.com/office/drawing/2014/main" id="{42264B76-E6C1-4A1F-9783-9C83E53C954E}"/>
                  </a:ext>
                </a:extLst>
              </p:cNvPr>
              <p:cNvSpPr/>
              <p:nvPr/>
            </p:nvSpPr>
            <p:spPr>
              <a:xfrm>
                <a:off x="5040013" y="5558700"/>
                <a:ext cx="64950" cy="55650"/>
              </a:xfrm>
              <a:custGeom>
                <a:avLst/>
                <a:gdLst/>
                <a:ahLst/>
                <a:cxnLst/>
                <a:rect l="l" t="t" r="r" b="b"/>
                <a:pathLst>
                  <a:path w="2598" h="2226" extrusionOk="0">
                    <a:moveTo>
                      <a:pt x="1474" y="731"/>
                    </a:moveTo>
                    <a:cubicBezTo>
                      <a:pt x="1671" y="731"/>
                      <a:pt x="1858" y="885"/>
                      <a:pt x="1858" y="1119"/>
                    </a:cubicBezTo>
                    <a:cubicBezTo>
                      <a:pt x="1858" y="1308"/>
                      <a:pt x="1688" y="1479"/>
                      <a:pt x="1498" y="1479"/>
                    </a:cubicBezTo>
                    <a:cubicBezTo>
                      <a:pt x="1157" y="1479"/>
                      <a:pt x="986" y="1081"/>
                      <a:pt x="1214" y="834"/>
                    </a:cubicBezTo>
                    <a:cubicBezTo>
                      <a:pt x="1291" y="763"/>
                      <a:pt x="1383" y="731"/>
                      <a:pt x="1474" y="731"/>
                    </a:cubicBezTo>
                    <a:close/>
                    <a:moveTo>
                      <a:pt x="1498" y="0"/>
                    </a:moveTo>
                    <a:cubicBezTo>
                      <a:pt x="493" y="0"/>
                      <a:pt x="0" y="1195"/>
                      <a:pt x="702" y="1896"/>
                    </a:cubicBezTo>
                    <a:cubicBezTo>
                      <a:pt x="930" y="2124"/>
                      <a:pt x="1209" y="2226"/>
                      <a:pt x="1483" y="2226"/>
                    </a:cubicBezTo>
                    <a:cubicBezTo>
                      <a:pt x="2053" y="2226"/>
                      <a:pt x="2598" y="1785"/>
                      <a:pt x="2598" y="1119"/>
                    </a:cubicBezTo>
                    <a:cubicBezTo>
                      <a:pt x="2598" y="493"/>
                      <a:pt x="2105" y="0"/>
                      <a:pt x="1498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" name="Google Shape;757;p36">
                <a:extLst>
                  <a:ext uri="{FF2B5EF4-FFF2-40B4-BE49-F238E27FC236}">
                    <a16:creationId xmlns:a16="http://schemas.microsoft.com/office/drawing/2014/main" id="{CA8B3B49-AD76-4BA7-85A1-3CBFE64124A7}"/>
                  </a:ext>
                </a:extLst>
              </p:cNvPr>
              <p:cNvSpPr/>
              <p:nvPr/>
            </p:nvSpPr>
            <p:spPr>
              <a:xfrm>
                <a:off x="4667413" y="5261950"/>
                <a:ext cx="475000" cy="389200"/>
              </a:xfrm>
              <a:custGeom>
                <a:avLst/>
                <a:gdLst/>
                <a:ahLst/>
                <a:cxnLst/>
                <a:rect l="l" t="t" r="r" b="b"/>
                <a:pathLst>
                  <a:path w="19000" h="15568" extrusionOk="0">
                    <a:moveTo>
                      <a:pt x="16402" y="740"/>
                    </a:moveTo>
                    <a:cubicBezTo>
                      <a:pt x="17407" y="740"/>
                      <a:pt x="18241" y="1574"/>
                      <a:pt x="18241" y="2598"/>
                    </a:cubicBezTo>
                    <a:lnTo>
                      <a:pt x="18241" y="11168"/>
                    </a:lnTo>
                    <a:cubicBezTo>
                      <a:pt x="17739" y="10647"/>
                      <a:pt x="17066" y="10386"/>
                      <a:pt x="16393" y="10386"/>
                    </a:cubicBezTo>
                    <a:cubicBezTo>
                      <a:pt x="15720" y="10386"/>
                      <a:pt x="15046" y="10647"/>
                      <a:pt x="14544" y="11168"/>
                    </a:cubicBezTo>
                    <a:lnTo>
                      <a:pt x="14544" y="2598"/>
                    </a:lnTo>
                    <a:cubicBezTo>
                      <a:pt x="14544" y="1574"/>
                      <a:pt x="15378" y="740"/>
                      <a:pt x="16402" y="740"/>
                    </a:cubicBezTo>
                    <a:close/>
                    <a:moveTo>
                      <a:pt x="13804" y="2977"/>
                    </a:moveTo>
                    <a:lnTo>
                      <a:pt x="13804" y="12970"/>
                    </a:lnTo>
                    <a:cubicBezTo>
                      <a:pt x="13804" y="13671"/>
                      <a:pt x="14089" y="14354"/>
                      <a:pt x="14582" y="14828"/>
                    </a:cubicBezTo>
                    <a:lnTo>
                      <a:pt x="1119" y="14828"/>
                    </a:lnTo>
                    <a:cubicBezTo>
                      <a:pt x="911" y="14828"/>
                      <a:pt x="759" y="14657"/>
                      <a:pt x="759" y="14468"/>
                    </a:cubicBezTo>
                    <a:lnTo>
                      <a:pt x="759" y="3337"/>
                    </a:lnTo>
                    <a:cubicBezTo>
                      <a:pt x="759" y="3129"/>
                      <a:pt x="911" y="2977"/>
                      <a:pt x="1119" y="2977"/>
                    </a:cubicBezTo>
                    <a:close/>
                    <a:moveTo>
                      <a:pt x="16374" y="11120"/>
                    </a:moveTo>
                    <a:cubicBezTo>
                      <a:pt x="17329" y="11120"/>
                      <a:pt x="18241" y="11859"/>
                      <a:pt x="18241" y="12989"/>
                    </a:cubicBezTo>
                    <a:cubicBezTo>
                      <a:pt x="18241" y="13994"/>
                      <a:pt x="17407" y="14828"/>
                      <a:pt x="16402" y="14828"/>
                    </a:cubicBezTo>
                    <a:cubicBezTo>
                      <a:pt x="14734" y="14828"/>
                      <a:pt x="13918" y="12837"/>
                      <a:pt x="15075" y="11661"/>
                    </a:cubicBezTo>
                    <a:cubicBezTo>
                      <a:pt x="15454" y="11288"/>
                      <a:pt x="15919" y="11120"/>
                      <a:pt x="16374" y="11120"/>
                    </a:cubicBezTo>
                    <a:close/>
                    <a:moveTo>
                      <a:pt x="16402" y="0"/>
                    </a:moveTo>
                    <a:cubicBezTo>
                      <a:pt x="15113" y="19"/>
                      <a:pt x="14013" y="948"/>
                      <a:pt x="13823" y="2238"/>
                    </a:cubicBezTo>
                    <a:lnTo>
                      <a:pt x="1119" y="2238"/>
                    </a:lnTo>
                    <a:cubicBezTo>
                      <a:pt x="512" y="2238"/>
                      <a:pt x="1" y="2731"/>
                      <a:pt x="1" y="3337"/>
                    </a:cubicBezTo>
                    <a:lnTo>
                      <a:pt x="1" y="14468"/>
                    </a:lnTo>
                    <a:cubicBezTo>
                      <a:pt x="1" y="15075"/>
                      <a:pt x="512" y="15568"/>
                      <a:pt x="1119" y="15568"/>
                    </a:cubicBezTo>
                    <a:lnTo>
                      <a:pt x="16383" y="15568"/>
                    </a:lnTo>
                    <a:cubicBezTo>
                      <a:pt x="17824" y="15568"/>
                      <a:pt x="19000" y="14411"/>
                      <a:pt x="19000" y="12989"/>
                    </a:cubicBezTo>
                    <a:lnTo>
                      <a:pt x="19000" y="2598"/>
                    </a:lnTo>
                    <a:cubicBezTo>
                      <a:pt x="19000" y="1157"/>
                      <a:pt x="17824" y="0"/>
                      <a:pt x="16402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8" name="Google Shape;758;p36">
                <a:extLst>
                  <a:ext uri="{FF2B5EF4-FFF2-40B4-BE49-F238E27FC236}">
                    <a16:creationId xmlns:a16="http://schemas.microsoft.com/office/drawing/2014/main" id="{66901CE0-5D75-4E7E-BD2A-3917089E2358}"/>
                  </a:ext>
                </a:extLst>
              </p:cNvPr>
              <p:cNvSpPr/>
              <p:nvPr/>
            </p:nvSpPr>
            <p:spPr>
              <a:xfrm>
                <a:off x="4714513" y="5372850"/>
                <a:ext cx="143950" cy="219400"/>
              </a:xfrm>
              <a:custGeom>
                <a:avLst/>
                <a:gdLst/>
                <a:ahLst/>
                <a:cxnLst/>
                <a:rect l="l" t="t" r="r" b="b"/>
                <a:pathLst>
                  <a:path w="5758" h="8776" extrusionOk="0">
                    <a:moveTo>
                      <a:pt x="2037" y="756"/>
                    </a:moveTo>
                    <a:cubicBezTo>
                      <a:pt x="2415" y="756"/>
                      <a:pt x="2781" y="1049"/>
                      <a:pt x="2781" y="1499"/>
                    </a:cubicBezTo>
                    <a:cubicBezTo>
                      <a:pt x="2781" y="1916"/>
                      <a:pt x="2459" y="2239"/>
                      <a:pt x="2042" y="2239"/>
                    </a:cubicBezTo>
                    <a:cubicBezTo>
                      <a:pt x="1378" y="2239"/>
                      <a:pt x="1056" y="1442"/>
                      <a:pt x="1530" y="968"/>
                    </a:cubicBezTo>
                    <a:cubicBezTo>
                      <a:pt x="1676" y="822"/>
                      <a:pt x="1858" y="756"/>
                      <a:pt x="2037" y="756"/>
                    </a:cubicBezTo>
                    <a:close/>
                    <a:moveTo>
                      <a:pt x="2038" y="1"/>
                    </a:moveTo>
                    <a:cubicBezTo>
                      <a:pt x="1681" y="1"/>
                      <a:pt x="1313" y="137"/>
                      <a:pt x="999" y="456"/>
                    </a:cubicBezTo>
                    <a:cubicBezTo>
                      <a:pt x="1" y="1485"/>
                      <a:pt x="875" y="3002"/>
                      <a:pt x="2040" y="3002"/>
                    </a:cubicBezTo>
                    <a:cubicBezTo>
                      <a:pt x="2291" y="3002"/>
                      <a:pt x="2556" y="2931"/>
                      <a:pt x="2819" y="2770"/>
                    </a:cubicBezTo>
                    <a:lnTo>
                      <a:pt x="3179" y="4192"/>
                    </a:lnTo>
                    <a:cubicBezTo>
                      <a:pt x="3201" y="4352"/>
                      <a:pt x="3335" y="4420"/>
                      <a:pt x="3484" y="4420"/>
                    </a:cubicBezTo>
                    <a:cubicBezTo>
                      <a:pt x="3721" y="4420"/>
                      <a:pt x="3993" y="4247"/>
                      <a:pt x="3900" y="4002"/>
                    </a:cubicBezTo>
                    <a:lnTo>
                      <a:pt x="3767" y="3509"/>
                    </a:lnTo>
                    <a:lnTo>
                      <a:pt x="3767" y="3509"/>
                    </a:lnTo>
                    <a:cubicBezTo>
                      <a:pt x="5019" y="4647"/>
                      <a:pt x="5019" y="6050"/>
                      <a:pt x="5019" y="8174"/>
                    </a:cubicBezTo>
                    <a:lnTo>
                      <a:pt x="5019" y="8420"/>
                    </a:lnTo>
                    <a:cubicBezTo>
                      <a:pt x="5019" y="8657"/>
                      <a:pt x="5203" y="8776"/>
                      <a:pt x="5388" y="8776"/>
                    </a:cubicBezTo>
                    <a:cubicBezTo>
                      <a:pt x="5573" y="8776"/>
                      <a:pt x="5758" y="8657"/>
                      <a:pt x="5758" y="8420"/>
                    </a:cubicBezTo>
                    <a:lnTo>
                      <a:pt x="5758" y="8174"/>
                    </a:lnTo>
                    <a:cubicBezTo>
                      <a:pt x="5758" y="5993"/>
                      <a:pt x="5758" y="4324"/>
                      <a:pt x="4298" y="2997"/>
                    </a:cubicBezTo>
                    <a:lnTo>
                      <a:pt x="4298" y="2978"/>
                    </a:lnTo>
                    <a:lnTo>
                      <a:pt x="4639" y="2978"/>
                    </a:lnTo>
                    <a:cubicBezTo>
                      <a:pt x="4657" y="2980"/>
                      <a:pt x="4674" y="2981"/>
                      <a:pt x="4690" y="2981"/>
                    </a:cubicBezTo>
                    <a:cubicBezTo>
                      <a:pt x="5159" y="2981"/>
                      <a:pt x="5153" y="2237"/>
                      <a:pt x="4674" y="2237"/>
                    </a:cubicBezTo>
                    <a:cubicBezTo>
                      <a:pt x="4663" y="2237"/>
                      <a:pt x="4651" y="2238"/>
                      <a:pt x="4639" y="2239"/>
                    </a:cubicBezTo>
                    <a:lnTo>
                      <a:pt x="3350" y="2239"/>
                    </a:lnTo>
                    <a:cubicBezTo>
                      <a:pt x="3996" y="1115"/>
                      <a:pt x="3060" y="1"/>
                      <a:pt x="2038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9" name="Google Shape;759;p36">
                <a:extLst>
                  <a:ext uri="{FF2B5EF4-FFF2-40B4-BE49-F238E27FC236}">
                    <a16:creationId xmlns:a16="http://schemas.microsoft.com/office/drawing/2014/main" id="{892E48CF-29B3-4007-859C-7F1A85DD77E8}"/>
                  </a:ext>
                </a:extLst>
              </p:cNvPr>
              <p:cNvSpPr/>
              <p:nvPr/>
            </p:nvSpPr>
            <p:spPr>
              <a:xfrm>
                <a:off x="4891663" y="5373175"/>
                <a:ext cx="81950" cy="74525"/>
              </a:xfrm>
              <a:custGeom>
                <a:avLst/>
                <a:gdLst/>
                <a:ahLst/>
                <a:cxnLst/>
                <a:rect l="l" t="t" r="r" b="b"/>
                <a:pathLst>
                  <a:path w="3278" h="2981" extrusionOk="0">
                    <a:moveTo>
                      <a:pt x="529" y="1"/>
                    </a:moveTo>
                    <a:cubicBezTo>
                      <a:pt x="241" y="1"/>
                      <a:pt x="4" y="372"/>
                      <a:pt x="265" y="633"/>
                    </a:cubicBezTo>
                    <a:lnTo>
                      <a:pt x="1118" y="1486"/>
                    </a:lnTo>
                    <a:lnTo>
                      <a:pt x="265" y="2339"/>
                    </a:lnTo>
                    <a:cubicBezTo>
                      <a:pt x="1" y="2603"/>
                      <a:pt x="247" y="2980"/>
                      <a:pt x="539" y="2980"/>
                    </a:cubicBezTo>
                    <a:cubicBezTo>
                      <a:pt x="624" y="2980"/>
                      <a:pt x="714" y="2948"/>
                      <a:pt x="796" y="2870"/>
                    </a:cubicBezTo>
                    <a:lnTo>
                      <a:pt x="1649" y="2017"/>
                    </a:lnTo>
                    <a:lnTo>
                      <a:pt x="2483" y="2870"/>
                    </a:lnTo>
                    <a:cubicBezTo>
                      <a:pt x="2565" y="2948"/>
                      <a:pt x="2655" y="2980"/>
                      <a:pt x="2740" y="2980"/>
                    </a:cubicBezTo>
                    <a:cubicBezTo>
                      <a:pt x="3032" y="2980"/>
                      <a:pt x="3278" y="2603"/>
                      <a:pt x="3014" y="2339"/>
                    </a:cubicBezTo>
                    <a:lnTo>
                      <a:pt x="2161" y="1486"/>
                    </a:lnTo>
                    <a:lnTo>
                      <a:pt x="3014" y="633"/>
                    </a:lnTo>
                    <a:cubicBezTo>
                      <a:pt x="3166" y="500"/>
                      <a:pt x="3166" y="254"/>
                      <a:pt x="3014" y="121"/>
                    </a:cubicBezTo>
                    <a:cubicBezTo>
                      <a:pt x="2938" y="45"/>
                      <a:pt x="2844" y="7"/>
                      <a:pt x="2749" y="7"/>
                    </a:cubicBezTo>
                    <a:cubicBezTo>
                      <a:pt x="2654" y="7"/>
                      <a:pt x="2559" y="45"/>
                      <a:pt x="2483" y="121"/>
                    </a:cubicBezTo>
                    <a:lnTo>
                      <a:pt x="1649" y="955"/>
                    </a:lnTo>
                    <a:lnTo>
                      <a:pt x="796" y="121"/>
                    </a:lnTo>
                    <a:cubicBezTo>
                      <a:pt x="711" y="36"/>
                      <a:pt x="617" y="1"/>
                      <a:pt x="529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" name="Google Shape;760;p36">
                <a:extLst>
                  <a:ext uri="{FF2B5EF4-FFF2-40B4-BE49-F238E27FC236}">
                    <a16:creationId xmlns:a16="http://schemas.microsoft.com/office/drawing/2014/main" id="{9D55E8A6-B0FC-4170-A28F-BB5A47DA63E4}"/>
                  </a:ext>
                </a:extLst>
              </p:cNvPr>
              <p:cNvSpPr/>
              <p:nvPr/>
            </p:nvSpPr>
            <p:spPr>
              <a:xfrm>
                <a:off x="4891663" y="5521325"/>
                <a:ext cx="81875" cy="74525"/>
              </a:xfrm>
              <a:custGeom>
                <a:avLst/>
                <a:gdLst/>
                <a:ahLst/>
                <a:cxnLst/>
                <a:rect l="l" t="t" r="r" b="b"/>
                <a:pathLst>
                  <a:path w="3275" h="2981" extrusionOk="0">
                    <a:moveTo>
                      <a:pt x="539" y="1"/>
                    </a:moveTo>
                    <a:cubicBezTo>
                      <a:pt x="247" y="1"/>
                      <a:pt x="1" y="378"/>
                      <a:pt x="265" y="642"/>
                    </a:cubicBezTo>
                    <a:lnTo>
                      <a:pt x="1118" y="1495"/>
                    </a:lnTo>
                    <a:lnTo>
                      <a:pt x="265" y="2348"/>
                    </a:lnTo>
                    <a:cubicBezTo>
                      <a:pt x="4" y="2609"/>
                      <a:pt x="241" y="2981"/>
                      <a:pt x="529" y="2981"/>
                    </a:cubicBezTo>
                    <a:cubicBezTo>
                      <a:pt x="617" y="2981"/>
                      <a:pt x="711" y="2945"/>
                      <a:pt x="796" y="2860"/>
                    </a:cubicBezTo>
                    <a:lnTo>
                      <a:pt x="1649" y="2026"/>
                    </a:lnTo>
                    <a:lnTo>
                      <a:pt x="2483" y="2860"/>
                    </a:lnTo>
                    <a:cubicBezTo>
                      <a:pt x="2568" y="2945"/>
                      <a:pt x="2662" y="2981"/>
                      <a:pt x="2750" y="2981"/>
                    </a:cubicBezTo>
                    <a:cubicBezTo>
                      <a:pt x="3038" y="2981"/>
                      <a:pt x="3275" y="2609"/>
                      <a:pt x="3014" y="2348"/>
                    </a:cubicBezTo>
                    <a:lnTo>
                      <a:pt x="2161" y="1495"/>
                    </a:lnTo>
                    <a:lnTo>
                      <a:pt x="3014" y="642"/>
                    </a:lnTo>
                    <a:cubicBezTo>
                      <a:pt x="3166" y="490"/>
                      <a:pt x="3166" y="263"/>
                      <a:pt x="3014" y="111"/>
                    </a:cubicBezTo>
                    <a:cubicBezTo>
                      <a:pt x="2938" y="44"/>
                      <a:pt x="2844" y="11"/>
                      <a:pt x="2749" y="11"/>
                    </a:cubicBezTo>
                    <a:cubicBezTo>
                      <a:pt x="2654" y="11"/>
                      <a:pt x="2559" y="44"/>
                      <a:pt x="2483" y="111"/>
                    </a:cubicBezTo>
                    <a:lnTo>
                      <a:pt x="1649" y="964"/>
                    </a:lnTo>
                    <a:lnTo>
                      <a:pt x="796" y="111"/>
                    </a:lnTo>
                    <a:cubicBezTo>
                      <a:pt x="714" y="33"/>
                      <a:pt x="624" y="1"/>
                      <a:pt x="539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" name="Google Shape;761;p36">
                <a:extLst>
                  <a:ext uri="{FF2B5EF4-FFF2-40B4-BE49-F238E27FC236}">
                    <a16:creationId xmlns:a16="http://schemas.microsoft.com/office/drawing/2014/main" id="{2BD152B1-494D-46C3-915B-D1C69BD512F7}"/>
                  </a:ext>
                </a:extLst>
              </p:cNvPr>
              <p:cNvSpPr/>
              <p:nvPr/>
            </p:nvSpPr>
            <p:spPr>
              <a:xfrm>
                <a:off x="4724813" y="5521325"/>
                <a:ext cx="82250" cy="74525"/>
              </a:xfrm>
              <a:custGeom>
                <a:avLst/>
                <a:gdLst/>
                <a:ahLst/>
                <a:cxnLst/>
                <a:rect l="l" t="t" r="r" b="b"/>
                <a:pathLst>
                  <a:path w="3290" h="2981" extrusionOk="0">
                    <a:moveTo>
                      <a:pt x="546" y="1"/>
                    </a:moveTo>
                    <a:cubicBezTo>
                      <a:pt x="258" y="1"/>
                      <a:pt x="0" y="378"/>
                      <a:pt x="264" y="642"/>
                    </a:cubicBezTo>
                    <a:lnTo>
                      <a:pt x="1118" y="1495"/>
                    </a:lnTo>
                    <a:lnTo>
                      <a:pt x="264" y="2348"/>
                    </a:lnTo>
                    <a:cubicBezTo>
                      <a:pt x="4" y="2609"/>
                      <a:pt x="252" y="2981"/>
                      <a:pt x="536" y="2981"/>
                    </a:cubicBezTo>
                    <a:cubicBezTo>
                      <a:pt x="624" y="2981"/>
                      <a:pt x="715" y="2945"/>
                      <a:pt x="795" y="2860"/>
                    </a:cubicBezTo>
                    <a:lnTo>
                      <a:pt x="1649" y="2026"/>
                    </a:lnTo>
                    <a:lnTo>
                      <a:pt x="2502" y="2860"/>
                    </a:lnTo>
                    <a:cubicBezTo>
                      <a:pt x="2582" y="2945"/>
                      <a:pt x="2673" y="2981"/>
                      <a:pt x="2761" y="2981"/>
                    </a:cubicBezTo>
                    <a:cubicBezTo>
                      <a:pt x="3044" y="2981"/>
                      <a:pt x="3289" y="2609"/>
                      <a:pt x="3014" y="2348"/>
                    </a:cubicBezTo>
                    <a:lnTo>
                      <a:pt x="2179" y="1495"/>
                    </a:lnTo>
                    <a:lnTo>
                      <a:pt x="3014" y="642"/>
                    </a:lnTo>
                    <a:cubicBezTo>
                      <a:pt x="3165" y="490"/>
                      <a:pt x="3165" y="263"/>
                      <a:pt x="3014" y="111"/>
                    </a:cubicBezTo>
                    <a:cubicBezTo>
                      <a:pt x="2947" y="44"/>
                      <a:pt x="2853" y="11"/>
                      <a:pt x="2758" y="11"/>
                    </a:cubicBezTo>
                    <a:cubicBezTo>
                      <a:pt x="2663" y="11"/>
                      <a:pt x="2568" y="44"/>
                      <a:pt x="2502" y="111"/>
                    </a:cubicBezTo>
                    <a:lnTo>
                      <a:pt x="1649" y="964"/>
                    </a:lnTo>
                    <a:lnTo>
                      <a:pt x="795" y="111"/>
                    </a:lnTo>
                    <a:cubicBezTo>
                      <a:pt x="718" y="33"/>
                      <a:pt x="630" y="1"/>
                      <a:pt x="546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" name="Google Shape;762;p36">
                <a:extLst>
                  <a:ext uri="{FF2B5EF4-FFF2-40B4-BE49-F238E27FC236}">
                    <a16:creationId xmlns:a16="http://schemas.microsoft.com/office/drawing/2014/main" id="{C095979C-D7CA-4ADF-85CC-E74CBC967753}"/>
                  </a:ext>
                </a:extLst>
              </p:cNvPr>
              <p:cNvSpPr/>
              <p:nvPr/>
            </p:nvSpPr>
            <p:spPr>
              <a:xfrm>
                <a:off x="5086463" y="5336375"/>
                <a:ext cx="18500" cy="110475"/>
              </a:xfrm>
              <a:custGeom>
                <a:avLst/>
                <a:gdLst/>
                <a:ahLst/>
                <a:cxnLst/>
                <a:rect l="l" t="t" r="r" b="b"/>
                <a:pathLst>
                  <a:path w="740" h="4419" extrusionOk="0">
                    <a:moveTo>
                      <a:pt x="380" y="0"/>
                    </a:moveTo>
                    <a:cubicBezTo>
                      <a:pt x="171" y="0"/>
                      <a:pt x="0" y="152"/>
                      <a:pt x="0" y="360"/>
                    </a:cubicBezTo>
                    <a:lnTo>
                      <a:pt x="0" y="4077"/>
                    </a:lnTo>
                    <a:cubicBezTo>
                      <a:pt x="19" y="4304"/>
                      <a:pt x="195" y="4418"/>
                      <a:pt x="370" y="4418"/>
                    </a:cubicBezTo>
                    <a:cubicBezTo>
                      <a:pt x="546" y="4418"/>
                      <a:pt x="721" y="4304"/>
                      <a:pt x="740" y="4077"/>
                    </a:cubicBezTo>
                    <a:lnTo>
                      <a:pt x="740" y="360"/>
                    </a:lnTo>
                    <a:cubicBezTo>
                      <a:pt x="740" y="152"/>
                      <a:pt x="569" y="0"/>
                      <a:pt x="380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62" name="Google Shape;772;p36">
              <a:extLst>
                <a:ext uri="{FF2B5EF4-FFF2-40B4-BE49-F238E27FC236}">
                  <a16:creationId xmlns:a16="http://schemas.microsoft.com/office/drawing/2014/main" id="{B6219536-75BA-42BF-8687-DF1CB9C1E489}"/>
                </a:ext>
              </a:extLst>
            </p:cNvPr>
            <p:cNvGrpSpPr/>
            <p:nvPr userDrawn="1"/>
          </p:nvGrpSpPr>
          <p:grpSpPr>
            <a:xfrm>
              <a:off x="2365403" y="4943190"/>
              <a:ext cx="578325" cy="487500"/>
              <a:chOff x="2099175" y="3289450"/>
              <a:chExt cx="578325" cy="487500"/>
            </a:xfrm>
          </p:grpSpPr>
          <p:sp>
            <p:nvSpPr>
              <p:cNvPr id="63" name="Google Shape;773;p36">
                <a:extLst>
                  <a:ext uri="{FF2B5EF4-FFF2-40B4-BE49-F238E27FC236}">
                    <a16:creationId xmlns:a16="http://schemas.microsoft.com/office/drawing/2014/main" id="{C02741F5-768D-484D-A8D7-2FE908FAA61A}"/>
                  </a:ext>
                </a:extLst>
              </p:cNvPr>
              <p:cNvSpPr/>
              <p:nvPr/>
            </p:nvSpPr>
            <p:spPr>
              <a:xfrm flipH="1">
                <a:off x="2608800" y="3289450"/>
                <a:ext cx="68700" cy="487500"/>
              </a:xfrm>
              <a:prstGeom prst="leftBracket">
                <a:avLst>
                  <a:gd name="adj" fmla="val 0"/>
                </a:avLst>
              </a:prstGeom>
              <a:noFill/>
              <a:ln w="9525" cap="flat" cmpd="sng">
                <a:solidFill>
                  <a:schemeClr val="accent6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4" name="Google Shape;774;p36">
                <a:extLst>
                  <a:ext uri="{FF2B5EF4-FFF2-40B4-BE49-F238E27FC236}">
                    <a16:creationId xmlns:a16="http://schemas.microsoft.com/office/drawing/2014/main" id="{EFBBC422-FAAA-492E-B589-41410DDDF0F5}"/>
                  </a:ext>
                </a:extLst>
              </p:cNvPr>
              <p:cNvSpPr/>
              <p:nvPr/>
            </p:nvSpPr>
            <p:spPr>
              <a:xfrm>
                <a:off x="2099175" y="3289450"/>
                <a:ext cx="68700" cy="487500"/>
              </a:xfrm>
              <a:prstGeom prst="leftBracket">
                <a:avLst>
                  <a:gd name="adj" fmla="val 0"/>
                </a:avLst>
              </a:prstGeom>
              <a:noFill/>
              <a:ln w="9525" cap="flat" cmpd="sng">
                <a:solidFill>
                  <a:schemeClr val="accent6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69" name="TextBox 68">
            <a:extLst>
              <a:ext uri="{FF2B5EF4-FFF2-40B4-BE49-F238E27FC236}">
                <a16:creationId xmlns:a16="http://schemas.microsoft.com/office/drawing/2014/main" id="{8CE07B8E-0CEA-4AB9-8286-0892DD466FBD}"/>
              </a:ext>
            </a:extLst>
          </p:cNvPr>
          <p:cNvSpPr txBox="1"/>
          <p:nvPr userDrawn="1"/>
        </p:nvSpPr>
        <p:spPr>
          <a:xfrm>
            <a:off x="1670465" y="1244854"/>
            <a:ext cx="298535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kern="1200" dirty="0">
                <a:solidFill>
                  <a:srgbClr val="808086"/>
                </a:solidFill>
                <a:latin typeface="+mj-lt"/>
                <a:ea typeface="+mn-ea"/>
                <a:cs typeface="+mn-cs"/>
              </a:rPr>
              <a:t>Заголовок</a:t>
            </a:r>
            <a:endParaRPr lang="en-US" sz="2000" kern="1200" dirty="0">
              <a:solidFill>
                <a:srgbClr val="808086"/>
              </a:solidFill>
              <a:latin typeface="+mj-lt"/>
              <a:ea typeface="+mn-ea"/>
              <a:cs typeface="+mn-cs"/>
            </a:endParaRPr>
          </a:p>
        </p:txBody>
      </p:sp>
      <p:sp>
        <p:nvSpPr>
          <p:cNvPr id="70" name="TextBox 69">
            <a:extLst>
              <a:ext uri="{FF2B5EF4-FFF2-40B4-BE49-F238E27FC236}">
                <a16:creationId xmlns:a16="http://schemas.microsoft.com/office/drawing/2014/main" id="{D10E87FF-350E-4B10-A71E-8A3ABB18A694}"/>
              </a:ext>
            </a:extLst>
          </p:cNvPr>
          <p:cNvSpPr txBox="1"/>
          <p:nvPr userDrawn="1"/>
        </p:nvSpPr>
        <p:spPr>
          <a:xfrm>
            <a:off x="1670466" y="1695370"/>
            <a:ext cx="40673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Текст</a:t>
            </a:r>
            <a:endParaRPr lang="en-US" dirty="0"/>
          </a:p>
        </p:txBody>
      </p:sp>
      <p:sp>
        <p:nvSpPr>
          <p:cNvPr id="71" name="TextBox 70">
            <a:extLst>
              <a:ext uri="{FF2B5EF4-FFF2-40B4-BE49-F238E27FC236}">
                <a16:creationId xmlns:a16="http://schemas.microsoft.com/office/drawing/2014/main" id="{B3C6B615-1193-450E-B9C5-866B44A156A6}"/>
              </a:ext>
            </a:extLst>
          </p:cNvPr>
          <p:cNvSpPr txBox="1"/>
          <p:nvPr userDrawn="1"/>
        </p:nvSpPr>
        <p:spPr>
          <a:xfrm>
            <a:off x="2219269" y="3425535"/>
            <a:ext cx="279880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kern="1200" dirty="0">
                <a:solidFill>
                  <a:srgbClr val="7B84A6"/>
                </a:solidFill>
                <a:latin typeface="+mj-lt"/>
                <a:ea typeface="+mn-ea"/>
                <a:cs typeface="+mn-cs"/>
              </a:rPr>
              <a:t>Заголовок</a:t>
            </a:r>
            <a:endParaRPr lang="en-US" sz="2000" kern="1200" dirty="0">
              <a:solidFill>
                <a:srgbClr val="7B84A6"/>
              </a:solidFill>
              <a:latin typeface="+mj-lt"/>
              <a:ea typeface="+mn-ea"/>
              <a:cs typeface="+mn-cs"/>
            </a:endParaRPr>
          </a:p>
        </p:txBody>
      </p:sp>
      <p:sp>
        <p:nvSpPr>
          <p:cNvPr id="72" name="TextBox 71">
            <a:extLst>
              <a:ext uri="{FF2B5EF4-FFF2-40B4-BE49-F238E27FC236}">
                <a16:creationId xmlns:a16="http://schemas.microsoft.com/office/drawing/2014/main" id="{07619671-C869-461B-B3F3-47C82E235AF5}"/>
              </a:ext>
            </a:extLst>
          </p:cNvPr>
          <p:cNvSpPr txBox="1"/>
          <p:nvPr userDrawn="1"/>
        </p:nvSpPr>
        <p:spPr>
          <a:xfrm>
            <a:off x="2214920" y="3892206"/>
            <a:ext cx="38503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Текст</a:t>
            </a:r>
            <a:endParaRPr lang="en-US" dirty="0"/>
          </a:p>
        </p:txBody>
      </p:sp>
      <p:sp>
        <p:nvSpPr>
          <p:cNvPr id="73" name="TextBox 72">
            <a:extLst>
              <a:ext uri="{FF2B5EF4-FFF2-40B4-BE49-F238E27FC236}">
                <a16:creationId xmlns:a16="http://schemas.microsoft.com/office/drawing/2014/main" id="{8AC894DC-1190-4330-9120-4330956FBB10}"/>
              </a:ext>
            </a:extLst>
          </p:cNvPr>
          <p:cNvSpPr txBox="1"/>
          <p:nvPr userDrawn="1"/>
        </p:nvSpPr>
        <p:spPr>
          <a:xfrm>
            <a:off x="7622678" y="3425535"/>
            <a:ext cx="279880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kern="1200" dirty="0">
                <a:solidFill>
                  <a:srgbClr val="A3151C"/>
                </a:solidFill>
                <a:latin typeface="+mj-lt"/>
                <a:ea typeface="+mn-ea"/>
                <a:cs typeface="+mn-cs"/>
              </a:rPr>
              <a:t>Заголовок</a:t>
            </a:r>
            <a:endParaRPr lang="en-US" sz="2000" kern="1200" dirty="0">
              <a:solidFill>
                <a:srgbClr val="A3151C"/>
              </a:solidFill>
              <a:latin typeface="+mj-lt"/>
              <a:ea typeface="+mn-ea"/>
              <a:cs typeface="+mn-cs"/>
            </a:endParaRPr>
          </a:p>
        </p:txBody>
      </p:sp>
      <p:sp>
        <p:nvSpPr>
          <p:cNvPr id="74" name="TextBox 73">
            <a:extLst>
              <a:ext uri="{FF2B5EF4-FFF2-40B4-BE49-F238E27FC236}">
                <a16:creationId xmlns:a16="http://schemas.microsoft.com/office/drawing/2014/main" id="{2370B701-BB7B-430C-ADF3-0CE8813BF15E}"/>
              </a:ext>
            </a:extLst>
          </p:cNvPr>
          <p:cNvSpPr txBox="1"/>
          <p:nvPr userDrawn="1"/>
        </p:nvSpPr>
        <p:spPr>
          <a:xfrm>
            <a:off x="7622679" y="3876051"/>
            <a:ext cx="38503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Текст</a:t>
            </a:r>
            <a:endParaRPr lang="en-US" dirty="0"/>
          </a:p>
        </p:txBody>
      </p:sp>
      <p:sp>
        <p:nvSpPr>
          <p:cNvPr id="75" name="TextBox 74">
            <a:extLst>
              <a:ext uri="{FF2B5EF4-FFF2-40B4-BE49-F238E27FC236}">
                <a16:creationId xmlns:a16="http://schemas.microsoft.com/office/drawing/2014/main" id="{1BC96D7C-8CDF-40AB-9D41-F60C94B8F6E3}"/>
              </a:ext>
            </a:extLst>
          </p:cNvPr>
          <p:cNvSpPr txBox="1"/>
          <p:nvPr userDrawn="1"/>
        </p:nvSpPr>
        <p:spPr>
          <a:xfrm>
            <a:off x="7043913" y="1244854"/>
            <a:ext cx="298535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kern="1200" dirty="0">
                <a:solidFill>
                  <a:srgbClr val="2B91B0"/>
                </a:solidFill>
                <a:latin typeface="+mj-lt"/>
                <a:ea typeface="+mn-ea"/>
                <a:cs typeface="+mn-cs"/>
              </a:rPr>
              <a:t>Заголовок</a:t>
            </a:r>
            <a:endParaRPr lang="en-US" sz="2000" kern="1200" dirty="0">
              <a:solidFill>
                <a:srgbClr val="2B91B0"/>
              </a:solidFill>
              <a:latin typeface="+mj-lt"/>
              <a:ea typeface="+mn-ea"/>
              <a:cs typeface="+mn-cs"/>
            </a:endParaRPr>
          </a:p>
        </p:txBody>
      </p:sp>
      <p:sp>
        <p:nvSpPr>
          <p:cNvPr id="76" name="TextBox 75">
            <a:extLst>
              <a:ext uri="{FF2B5EF4-FFF2-40B4-BE49-F238E27FC236}">
                <a16:creationId xmlns:a16="http://schemas.microsoft.com/office/drawing/2014/main" id="{8412325D-886B-40F7-9EC5-3D105C28BAF7}"/>
              </a:ext>
            </a:extLst>
          </p:cNvPr>
          <p:cNvSpPr txBox="1"/>
          <p:nvPr userDrawn="1"/>
        </p:nvSpPr>
        <p:spPr>
          <a:xfrm>
            <a:off x="7043914" y="1695370"/>
            <a:ext cx="40673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Текст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823973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Пользовательский макет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>
            <a:extLst>
              <a:ext uri="{FF2B5EF4-FFF2-40B4-BE49-F238E27FC236}">
                <a16:creationId xmlns:a16="http://schemas.microsoft.com/office/drawing/2014/main" id="{932984F5-47CA-46DF-8A60-CEE653CA8DF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385570" y="2717478"/>
            <a:ext cx="3590290" cy="449580"/>
          </a:xfrm>
        </p:spPr>
        <p:txBody>
          <a:bodyPr/>
          <a:lstStyle>
            <a:lvl1pPr>
              <a:defRPr/>
            </a:lvl1pPr>
          </a:lstStyle>
          <a:p>
            <a:r>
              <a:rPr lang="ru-RU" dirty="0"/>
              <a:t>Большая картинка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4955356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Pr>
        <a:blipFill dpi="0" rotWithShape="1">
          <a:blip r:embed="rId2">
            <a:alphaModFix amt="80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FF6421C-E236-4965-B2D6-59BF0B04491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729558" y="2452483"/>
            <a:ext cx="8651060" cy="1500187"/>
          </a:xfrm>
        </p:spPr>
        <p:txBody>
          <a:bodyPr anchor="b"/>
          <a:lstStyle>
            <a:lvl1pPr>
              <a:defRPr sz="4800" baseline="0"/>
            </a:lvl1pPr>
          </a:lstStyle>
          <a:p>
            <a:r>
              <a:rPr lang="en-US" dirty="0"/>
              <a:t>1.</a:t>
            </a:r>
            <a:br>
              <a:rPr lang="en-US" dirty="0"/>
            </a:br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B47E43BA-AA4C-40B5-BF43-4F71F0DA5AC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729559" y="4084367"/>
            <a:ext cx="8651060" cy="731474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dirty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7548626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8EE6206-B715-4B11-94B2-DD66FB99BB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B17A124-8D6D-435D-ABFC-640F2D04AE3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234441"/>
            <a:ext cx="5486400" cy="4411980"/>
          </a:xfrm>
        </p:spPr>
        <p:txBody>
          <a:bodyPr/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7EB18F65-2D3C-40C7-A08F-C2EC27A8462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491284" y="1234441"/>
            <a:ext cx="5486400" cy="4411980"/>
          </a:xfrm>
        </p:spPr>
        <p:txBody>
          <a:bodyPr/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C13B1489-F1AD-4CAC-B2D0-5F59A746DD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DD4CD8-4BF3-4EC8-82A5-4C957D8906E0}" type="datetime4">
              <a:rPr lang="ru-RU" smtClean="0"/>
              <a:t>22 ноября 2022 г.</a:t>
            </a:fld>
            <a:endParaRPr lang="en-US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F6ACAC55-33A8-49CA-B052-9BC18C9106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41D89331-F455-442C-BDCB-95EA0EBCAC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98FFA1-9EC6-459D-87BD-46171BF36F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76116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8">
            <a:alphaModFix amt="80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BFE0C14-D3C6-481B-8FE7-FAA1C31081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4510" y="667698"/>
            <a:ext cx="11453176" cy="44958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dirty="0"/>
              <a:t>Заголовок</a:t>
            </a:r>
            <a:r>
              <a:rPr lang="en-US" dirty="0"/>
              <a:t> {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853CAB6A-ED32-4AA5-B6EE-4D32A5822D2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57225" y="1238249"/>
            <a:ext cx="11320461" cy="438626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A2F1470-BBD0-478F-A27D-A3BA115B3FE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022080" y="6355443"/>
            <a:ext cx="204324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10B606B-001D-4326-B3A2-8C0CADE5842B}" type="datetime4">
              <a:rPr lang="ru-RU" smtClean="0"/>
              <a:pPr/>
              <a:t>22 ноября 2022 г.</a:t>
            </a:fld>
            <a:endParaRPr lang="en-US" dirty="0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782379B-60D4-4BE0-9AE4-88535DA39E1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57225" y="6356350"/>
            <a:ext cx="81961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B7EFB05-B078-40F3-8B1F-F9BD257BB2C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34057" y="6355443"/>
            <a:ext cx="74362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998FFA1-9EC6-459D-87BD-46171BF36F2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959779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  <p:sldLayoutId id="2147483661" r:id="rId4"/>
    <p:sldLayoutId id="2147483662" r:id="rId5"/>
    <p:sldLayoutId id="2147483663" r:id="rId6"/>
    <p:sldLayoutId id="2147483664" r:id="rId7"/>
    <p:sldLayoutId id="2147483651" r:id="rId8"/>
    <p:sldLayoutId id="2147483652" r:id="rId9"/>
    <p:sldLayoutId id="2147483653" r:id="rId10"/>
    <p:sldLayoutId id="2147483654" r:id="rId11"/>
    <p:sldLayoutId id="2147483655" r:id="rId12"/>
    <p:sldLayoutId id="2147483656" r:id="rId13"/>
    <p:sldLayoutId id="2147483657" r:id="rId14"/>
    <p:sldLayoutId id="2147483658" r:id="rId15"/>
    <p:sldLayoutId id="2147483659" r:id="rId16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8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2E3DD56-070E-4BD7-8DD2-03C8C62DD0D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>
                <a:solidFill>
                  <a:srgbClr val="927950"/>
                </a:solidFill>
              </a:rPr>
              <a:t>Основы </a:t>
            </a:r>
            <a:r>
              <a:rPr lang="ru-RU" dirty="0">
                <a:solidFill>
                  <a:srgbClr val="0000FF"/>
                </a:solidFill>
              </a:rPr>
              <a:t>программирования</a:t>
            </a:r>
            <a:endParaRPr lang="en-US" dirty="0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C3D5D2BB-0873-4357-9539-B13643C5218C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FA358BD-3558-414F-9CB8-62D8BC1CAADB}"/>
              </a:ext>
            </a:extLst>
          </p:cNvPr>
          <p:cNvSpPr txBox="1"/>
          <p:nvPr/>
        </p:nvSpPr>
        <p:spPr>
          <a:xfrm>
            <a:off x="8769467" y="6041794"/>
            <a:ext cx="321754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ru-RU" dirty="0"/>
              <a:t>Захаров Иван,</a:t>
            </a:r>
          </a:p>
          <a:p>
            <a:pPr algn="r"/>
            <a:r>
              <a:rPr lang="ru-RU" dirty="0"/>
              <a:t>ДНК им. В.А. Витязевой</a:t>
            </a:r>
          </a:p>
        </p:txBody>
      </p:sp>
    </p:spTree>
    <p:extLst>
      <p:ext uri="{BB962C8B-B14F-4D97-AF65-F5344CB8AC3E}">
        <p14:creationId xmlns:p14="http://schemas.microsoft.com/office/powerpoint/2010/main" val="196129300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159D2AF-E096-4F8C-A353-D232AEE7ED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>
                <a:solidFill>
                  <a:srgbClr val="927950"/>
                </a:solidFill>
              </a:rPr>
              <a:t>Рекурсия</a:t>
            </a:r>
            <a:r>
              <a:rPr lang="en-US" dirty="0">
                <a:solidFill>
                  <a:schemeClr val="accent3">
                    <a:lumMod val="75000"/>
                  </a:schemeClr>
                </a:solidFill>
              </a:rPr>
              <a:t>;</a:t>
            </a:r>
            <a:endParaRPr lang="ru-RU" dirty="0">
              <a:solidFill>
                <a:schemeClr val="accent3">
                  <a:lumMod val="75000"/>
                </a:schemeClr>
              </a:solidFill>
            </a:endParaRP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11DD157B-5B5D-40DC-B581-E3C1E97775A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5665743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B3CD1D9-5224-49F9-B56B-6CD2A1BBC8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Определение </a:t>
            </a:r>
            <a:r>
              <a:rPr lang="en-US" dirty="0"/>
              <a:t>{</a:t>
            </a: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5AA0C11-9992-4506-9783-E95089F60B7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indent="450000"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ru-RU" b="1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Рекурсия </a:t>
            </a:r>
            <a:r>
              <a:rPr lang="ru-RU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—</a:t>
            </a:r>
            <a:r>
              <a:rPr lang="en-US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ru-RU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это процесс, при котором функция вызывает сама себя </a:t>
            </a:r>
            <a:r>
              <a:rPr lang="ru-RU" i="1" u="sng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прямо</a:t>
            </a:r>
            <a:r>
              <a:rPr lang="ru-RU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или </a:t>
            </a:r>
            <a:r>
              <a:rPr lang="ru-RU" i="1" u="sng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косвенно</a:t>
            </a:r>
            <a:r>
              <a:rPr lang="ru-RU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. Соответствующая функция называется </a:t>
            </a:r>
            <a:r>
              <a:rPr lang="ru-RU" b="1" dirty="0">
                <a:solidFill>
                  <a:srgbClr val="FF7C80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рекурсивной</a:t>
            </a:r>
            <a:r>
              <a:rPr lang="ru-RU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.</a:t>
            </a:r>
            <a:r>
              <a:rPr lang="en-US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ru-RU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Количество вложенных вызовов называют </a:t>
            </a:r>
            <a:r>
              <a:rPr lang="ru-RU" b="1" dirty="0">
                <a:solidFill>
                  <a:srgbClr val="FF7C80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глубиной рекурсии</a:t>
            </a:r>
            <a:r>
              <a:rPr lang="ru-RU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.</a:t>
            </a:r>
            <a:endParaRPr lang="en-US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FB735B85-D7DB-46F9-8C51-B29F69C4B9C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8056" y="2798450"/>
            <a:ext cx="1031549" cy="1031549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F6ECFB14-F314-4BAC-92A5-08B975A0F97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68674" y="2758486"/>
            <a:ext cx="1071513" cy="1071513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3DE6128E-5674-4663-B6B4-B85B8EEC26A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67202" y="2916124"/>
            <a:ext cx="913875" cy="913875"/>
          </a:xfrm>
          <a:prstGeom prst="rect">
            <a:avLst/>
          </a:prstGeom>
        </p:spPr>
      </p:pic>
      <p:pic>
        <p:nvPicPr>
          <p:cNvPr id="22" name="Рисунок 21">
            <a:extLst>
              <a:ext uri="{FF2B5EF4-FFF2-40B4-BE49-F238E27FC236}">
                <a16:creationId xmlns:a16="http://schemas.microsoft.com/office/drawing/2014/main" id="{C438BB45-8C36-4284-A765-C3269BCA35E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0190" y="4029788"/>
            <a:ext cx="913875" cy="913875"/>
          </a:xfrm>
          <a:prstGeom prst="rect">
            <a:avLst/>
          </a:prstGeom>
        </p:spPr>
      </p:pic>
      <p:pic>
        <p:nvPicPr>
          <p:cNvPr id="24" name="Рисунок 23">
            <a:extLst>
              <a:ext uri="{FF2B5EF4-FFF2-40B4-BE49-F238E27FC236}">
                <a16:creationId xmlns:a16="http://schemas.microsoft.com/office/drawing/2014/main" id="{1F86A7D0-E2AE-43E7-8FB7-17B89743A09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68674" y="3950970"/>
            <a:ext cx="1071513" cy="1071513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3A10CB0A-40C5-453E-AC02-47C32EB1642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34068" y="3950970"/>
            <a:ext cx="1071514" cy="1071514"/>
          </a:xfrm>
          <a:prstGeom prst="rect">
            <a:avLst/>
          </a:prstGeom>
        </p:spPr>
      </p:pic>
      <p:pic>
        <p:nvPicPr>
          <p:cNvPr id="28" name="Рисунок 27">
            <a:extLst>
              <a:ext uri="{FF2B5EF4-FFF2-40B4-BE49-F238E27FC236}">
                <a16:creationId xmlns:a16="http://schemas.microsoft.com/office/drawing/2014/main" id="{5687F791-7651-4E8C-ABD0-ABFCFC9F294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01965" y="5342561"/>
            <a:ext cx="913875" cy="913875"/>
          </a:xfrm>
          <a:prstGeom prst="rect">
            <a:avLst/>
          </a:prstGeom>
        </p:spPr>
      </p:pic>
      <p:pic>
        <p:nvPicPr>
          <p:cNvPr id="29" name="Рисунок 28">
            <a:extLst>
              <a:ext uri="{FF2B5EF4-FFF2-40B4-BE49-F238E27FC236}">
                <a16:creationId xmlns:a16="http://schemas.microsoft.com/office/drawing/2014/main" id="{1793DE59-6F87-4E28-8029-C6E32DA49D0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34068" y="5135609"/>
            <a:ext cx="1071514" cy="1071514"/>
          </a:xfrm>
          <a:prstGeom prst="rect">
            <a:avLst/>
          </a:prstGeom>
        </p:spPr>
      </p:pic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9801445F-F84F-493A-8023-E6D7DA8CD1B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12223" y="5135609"/>
            <a:ext cx="1071513" cy="1071513"/>
          </a:xfrm>
          <a:prstGeom prst="rect">
            <a:avLst/>
          </a:prstGeom>
        </p:spPr>
      </p:pic>
      <p:pic>
        <p:nvPicPr>
          <p:cNvPr id="48" name="Рисунок 47">
            <a:extLst>
              <a:ext uri="{FF2B5EF4-FFF2-40B4-BE49-F238E27FC236}">
                <a16:creationId xmlns:a16="http://schemas.microsoft.com/office/drawing/2014/main" id="{FDCE41A0-8835-47DB-B460-B8537ED09505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77073" y="2601711"/>
            <a:ext cx="2261189" cy="2261189"/>
          </a:xfrm>
          <a:prstGeom prst="rect">
            <a:avLst/>
          </a:prstGeom>
        </p:spPr>
      </p:pic>
      <p:sp>
        <p:nvSpPr>
          <p:cNvPr id="49" name="Прямоугольник: скругленные углы 48">
            <a:extLst>
              <a:ext uri="{FF2B5EF4-FFF2-40B4-BE49-F238E27FC236}">
                <a16:creationId xmlns:a16="http://schemas.microsoft.com/office/drawing/2014/main" id="{E53728DA-7937-43BC-BB1D-521C216BF530}"/>
              </a:ext>
            </a:extLst>
          </p:cNvPr>
          <p:cNvSpPr/>
          <p:nvPr/>
        </p:nvSpPr>
        <p:spPr>
          <a:xfrm>
            <a:off x="1148056" y="2700989"/>
            <a:ext cx="3792131" cy="1186506"/>
          </a:xfrm>
          <a:prstGeom prst="roundRect">
            <a:avLst/>
          </a:prstGeom>
          <a:noFill/>
          <a:ln w="28575">
            <a:solidFill>
              <a:srgbClr val="5B9BD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0" name="Прямоугольник: скругленные углы 49">
            <a:extLst>
              <a:ext uri="{FF2B5EF4-FFF2-40B4-BE49-F238E27FC236}">
                <a16:creationId xmlns:a16="http://schemas.microsoft.com/office/drawing/2014/main" id="{D7B95E7D-2E5C-4138-AB1F-7CED357DCD6F}"/>
              </a:ext>
            </a:extLst>
          </p:cNvPr>
          <p:cNvSpPr/>
          <p:nvPr/>
        </p:nvSpPr>
        <p:spPr>
          <a:xfrm>
            <a:off x="3891061" y="3887495"/>
            <a:ext cx="3792131" cy="1186506"/>
          </a:xfrm>
          <a:prstGeom prst="roundRect">
            <a:avLst/>
          </a:prstGeom>
          <a:noFill/>
          <a:ln w="28575">
            <a:solidFill>
              <a:srgbClr val="5B9BD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1" name="Прямоугольник: скругленные углы 50">
            <a:extLst>
              <a:ext uri="{FF2B5EF4-FFF2-40B4-BE49-F238E27FC236}">
                <a16:creationId xmlns:a16="http://schemas.microsoft.com/office/drawing/2014/main" id="{341829B1-A3D5-49CF-8AEF-ACC3FE001330}"/>
              </a:ext>
            </a:extLst>
          </p:cNvPr>
          <p:cNvSpPr/>
          <p:nvPr/>
        </p:nvSpPr>
        <p:spPr>
          <a:xfrm>
            <a:off x="6559708" y="5072133"/>
            <a:ext cx="3924028" cy="1186506"/>
          </a:xfrm>
          <a:prstGeom prst="roundRect">
            <a:avLst/>
          </a:prstGeom>
          <a:noFill/>
          <a:ln w="28575">
            <a:solidFill>
              <a:srgbClr val="5B9BD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55" name="Соединитель: уступ 54">
            <a:extLst>
              <a:ext uri="{FF2B5EF4-FFF2-40B4-BE49-F238E27FC236}">
                <a16:creationId xmlns:a16="http://schemas.microsoft.com/office/drawing/2014/main" id="{DE503B70-3E95-498E-B04A-CB37E07DC63B}"/>
              </a:ext>
            </a:extLst>
          </p:cNvPr>
          <p:cNvCxnSpPr>
            <a:stCxn id="49" idx="2"/>
            <a:endCxn id="50" idx="2"/>
          </p:cNvCxnSpPr>
          <p:nvPr/>
        </p:nvCxnSpPr>
        <p:spPr>
          <a:xfrm rot="16200000" flipH="1">
            <a:off x="3822371" y="3109245"/>
            <a:ext cx="1186506" cy="2743005"/>
          </a:xfrm>
          <a:prstGeom prst="bentConnector3">
            <a:avLst>
              <a:gd name="adj1" fmla="val 118304"/>
            </a:avLst>
          </a:prstGeom>
          <a:ln w="190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Соединитель: уступ 57">
            <a:extLst>
              <a:ext uri="{FF2B5EF4-FFF2-40B4-BE49-F238E27FC236}">
                <a16:creationId xmlns:a16="http://schemas.microsoft.com/office/drawing/2014/main" id="{E9BBBADE-3036-4990-9A8C-B1AC3CBB115F}"/>
              </a:ext>
            </a:extLst>
          </p:cNvPr>
          <p:cNvCxnSpPr>
            <a:stCxn id="50" idx="2"/>
            <a:endCxn id="51" idx="2"/>
          </p:cNvCxnSpPr>
          <p:nvPr/>
        </p:nvCxnSpPr>
        <p:spPr>
          <a:xfrm rot="16200000" flipH="1">
            <a:off x="6562105" y="4299022"/>
            <a:ext cx="1184638" cy="2734595"/>
          </a:xfrm>
          <a:prstGeom prst="bentConnector3">
            <a:avLst>
              <a:gd name="adj1" fmla="val 117367"/>
            </a:avLst>
          </a:prstGeom>
          <a:ln w="190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Соединитель: уступ 61">
            <a:extLst>
              <a:ext uri="{FF2B5EF4-FFF2-40B4-BE49-F238E27FC236}">
                <a16:creationId xmlns:a16="http://schemas.microsoft.com/office/drawing/2014/main" id="{480E0CB6-79DF-4A1D-83F5-A0F9E0173AB3}"/>
              </a:ext>
            </a:extLst>
          </p:cNvPr>
          <p:cNvCxnSpPr>
            <a:cxnSpLocks/>
            <a:stCxn id="51" idx="0"/>
            <a:endCxn id="50" idx="0"/>
          </p:cNvCxnSpPr>
          <p:nvPr/>
        </p:nvCxnSpPr>
        <p:spPr>
          <a:xfrm rot="16200000" flipV="1">
            <a:off x="6562106" y="3112516"/>
            <a:ext cx="1184638" cy="2734595"/>
          </a:xfrm>
          <a:prstGeom prst="bentConnector3">
            <a:avLst>
              <a:gd name="adj1" fmla="val 117367"/>
            </a:avLst>
          </a:prstGeom>
          <a:ln w="190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Соединитель: уступ 69">
            <a:extLst>
              <a:ext uri="{FF2B5EF4-FFF2-40B4-BE49-F238E27FC236}">
                <a16:creationId xmlns:a16="http://schemas.microsoft.com/office/drawing/2014/main" id="{CD77BEE7-0856-41E5-8FB7-49A1CAC972E6}"/>
              </a:ext>
            </a:extLst>
          </p:cNvPr>
          <p:cNvCxnSpPr>
            <a:cxnSpLocks/>
            <a:stCxn id="50" idx="0"/>
            <a:endCxn id="49" idx="0"/>
          </p:cNvCxnSpPr>
          <p:nvPr/>
        </p:nvCxnSpPr>
        <p:spPr>
          <a:xfrm rot="16200000" flipV="1">
            <a:off x="3822372" y="1922739"/>
            <a:ext cx="1186506" cy="2743005"/>
          </a:xfrm>
          <a:prstGeom prst="bentConnector3">
            <a:avLst>
              <a:gd name="adj1" fmla="val 117339"/>
            </a:avLst>
          </a:prstGeom>
          <a:ln w="190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8" name="Овал 77">
            <a:extLst>
              <a:ext uri="{FF2B5EF4-FFF2-40B4-BE49-F238E27FC236}">
                <a16:creationId xmlns:a16="http://schemas.microsoft.com/office/drawing/2014/main" id="{447B62B7-628A-4240-8FA8-50CBDB7FFB04}"/>
              </a:ext>
            </a:extLst>
          </p:cNvPr>
          <p:cNvSpPr/>
          <p:nvPr/>
        </p:nvSpPr>
        <p:spPr>
          <a:xfrm>
            <a:off x="2838989" y="3677642"/>
            <a:ext cx="413558" cy="413558"/>
          </a:xfrm>
          <a:prstGeom prst="ellipse">
            <a:avLst/>
          </a:prstGeom>
          <a:solidFill>
            <a:schemeClr val="bg1"/>
          </a:solidFill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1</a:t>
            </a:r>
            <a:endParaRPr lang="ru-RU" sz="2000" b="1" dirty="0">
              <a:solidFill>
                <a:schemeClr val="tx1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79" name="Овал 78">
            <a:extLst>
              <a:ext uri="{FF2B5EF4-FFF2-40B4-BE49-F238E27FC236}">
                <a16:creationId xmlns:a16="http://schemas.microsoft.com/office/drawing/2014/main" id="{DA8CEA13-841B-4B38-9FCC-415FAC1D9D63}"/>
              </a:ext>
            </a:extLst>
          </p:cNvPr>
          <p:cNvSpPr/>
          <p:nvPr/>
        </p:nvSpPr>
        <p:spPr>
          <a:xfrm>
            <a:off x="5574860" y="4872641"/>
            <a:ext cx="413558" cy="413558"/>
          </a:xfrm>
          <a:prstGeom prst="ellipse">
            <a:avLst/>
          </a:prstGeom>
          <a:solidFill>
            <a:schemeClr val="bg1"/>
          </a:solidFill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2</a:t>
            </a:r>
            <a:endParaRPr lang="ru-RU" sz="2000" b="1" dirty="0">
              <a:solidFill>
                <a:schemeClr val="tx1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82" name="Овал 81">
            <a:extLst>
              <a:ext uri="{FF2B5EF4-FFF2-40B4-BE49-F238E27FC236}">
                <a16:creationId xmlns:a16="http://schemas.microsoft.com/office/drawing/2014/main" id="{1337C777-6B5A-4381-9213-C0027919C449}"/>
              </a:ext>
            </a:extLst>
          </p:cNvPr>
          <p:cNvSpPr/>
          <p:nvPr/>
        </p:nvSpPr>
        <p:spPr>
          <a:xfrm>
            <a:off x="8320201" y="6046347"/>
            <a:ext cx="413558" cy="413558"/>
          </a:xfrm>
          <a:prstGeom prst="ellipse">
            <a:avLst/>
          </a:prstGeom>
          <a:solidFill>
            <a:schemeClr val="bg1"/>
          </a:solidFill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3</a:t>
            </a:r>
            <a:endParaRPr lang="ru-RU" sz="2000" b="1" dirty="0">
              <a:solidFill>
                <a:schemeClr val="tx1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84" name="Овал 83">
            <a:extLst>
              <a:ext uri="{FF2B5EF4-FFF2-40B4-BE49-F238E27FC236}">
                <a16:creationId xmlns:a16="http://schemas.microsoft.com/office/drawing/2014/main" id="{49D46348-BB8E-4B95-9DE0-6B43B1CF0BC7}"/>
              </a:ext>
            </a:extLst>
          </p:cNvPr>
          <p:cNvSpPr/>
          <p:nvPr/>
        </p:nvSpPr>
        <p:spPr>
          <a:xfrm>
            <a:off x="5585837" y="3681650"/>
            <a:ext cx="413558" cy="413558"/>
          </a:xfrm>
          <a:prstGeom prst="ellipse">
            <a:avLst/>
          </a:prstGeom>
          <a:solidFill>
            <a:schemeClr val="bg1"/>
          </a:solidFill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4</a:t>
            </a:r>
            <a:endParaRPr lang="ru-RU" sz="2000" b="1" dirty="0">
              <a:solidFill>
                <a:schemeClr val="tx1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85" name="Овал 84">
            <a:extLst>
              <a:ext uri="{FF2B5EF4-FFF2-40B4-BE49-F238E27FC236}">
                <a16:creationId xmlns:a16="http://schemas.microsoft.com/office/drawing/2014/main" id="{5C12FF2D-8130-4ECF-8D7E-62DFE1B70D4D}"/>
              </a:ext>
            </a:extLst>
          </p:cNvPr>
          <p:cNvSpPr/>
          <p:nvPr/>
        </p:nvSpPr>
        <p:spPr>
          <a:xfrm>
            <a:off x="2820821" y="2493741"/>
            <a:ext cx="413558" cy="413558"/>
          </a:xfrm>
          <a:prstGeom prst="ellipse">
            <a:avLst/>
          </a:prstGeom>
          <a:solidFill>
            <a:schemeClr val="bg1"/>
          </a:solidFill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5</a:t>
            </a:r>
            <a:endParaRPr lang="ru-RU" sz="2000" b="1" dirty="0">
              <a:solidFill>
                <a:schemeClr val="tx1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89" name="Стрелка: вправо 88">
            <a:extLst>
              <a:ext uri="{FF2B5EF4-FFF2-40B4-BE49-F238E27FC236}">
                <a16:creationId xmlns:a16="http://schemas.microsoft.com/office/drawing/2014/main" id="{9CD9F222-A250-41AB-A3F3-F08ED7D5E2E6}"/>
              </a:ext>
            </a:extLst>
          </p:cNvPr>
          <p:cNvSpPr/>
          <p:nvPr/>
        </p:nvSpPr>
        <p:spPr>
          <a:xfrm>
            <a:off x="6611217" y="2822799"/>
            <a:ext cx="1445811" cy="471442"/>
          </a:xfrm>
          <a:prstGeom prst="rightArrow">
            <a:avLst/>
          </a:prstGeom>
          <a:solidFill>
            <a:srgbClr val="5B9BD5"/>
          </a:solidFill>
          <a:ln>
            <a:solidFill>
              <a:srgbClr val="5B9BD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0" name="Овал 89">
            <a:extLst>
              <a:ext uri="{FF2B5EF4-FFF2-40B4-BE49-F238E27FC236}">
                <a16:creationId xmlns:a16="http://schemas.microsoft.com/office/drawing/2014/main" id="{A52591DB-B43F-4E95-BADB-A8CE4615795E}"/>
              </a:ext>
            </a:extLst>
          </p:cNvPr>
          <p:cNvSpPr/>
          <p:nvPr/>
        </p:nvSpPr>
        <p:spPr>
          <a:xfrm>
            <a:off x="9015840" y="2488629"/>
            <a:ext cx="413558" cy="413558"/>
          </a:xfrm>
          <a:prstGeom prst="ellipse">
            <a:avLst/>
          </a:prstGeom>
          <a:solidFill>
            <a:schemeClr val="bg1"/>
          </a:solidFill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6</a:t>
            </a:r>
            <a:endParaRPr lang="ru-RU" sz="2000" b="1" dirty="0">
              <a:solidFill>
                <a:schemeClr val="tx1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5269748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B3CD1D9-5224-49F9-B56B-6CD2A1BBC8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Виды рекурсий </a:t>
            </a:r>
            <a:r>
              <a:rPr lang="en-US" dirty="0"/>
              <a:t>{</a:t>
            </a:r>
            <a:endParaRPr lang="ru-RU" dirty="0"/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8A9BF0C6-8A3D-4C9C-9D8B-8CC5E3D9DFDC}"/>
              </a:ext>
            </a:extLst>
          </p:cNvPr>
          <p:cNvSpPr/>
          <p:nvPr/>
        </p:nvSpPr>
        <p:spPr>
          <a:xfrm>
            <a:off x="1040130" y="1712709"/>
            <a:ext cx="5055870" cy="1116927"/>
          </a:xfrm>
          <a:prstGeom prst="rect">
            <a:avLst/>
          </a:prstGeom>
          <a:noFill/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endParaRPr lang="en-US" sz="2000" dirty="0">
              <a:solidFill>
                <a:schemeClr val="tx1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  <a:p>
            <a:r>
              <a:rPr lang="ru-RU" sz="2000" i="1" u="sng" dirty="0">
                <a:solidFill>
                  <a:srgbClr val="FF7C80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Вызов одной функции</a:t>
            </a:r>
            <a:r>
              <a:rPr lang="ru-RU" sz="2000" dirty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с изменяющимся набором параметров.</a:t>
            </a:r>
          </a:p>
        </p:txBody>
      </p:sp>
      <p:sp>
        <p:nvSpPr>
          <p:cNvPr id="4" name="Прямоугольник: скругленные углы 3">
            <a:extLst>
              <a:ext uri="{FF2B5EF4-FFF2-40B4-BE49-F238E27FC236}">
                <a16:creationId xmlns:a16="http://schemas.microsoft.com/office/drawing/2014/main" id="{012D1E92-4568-47CE-8AB3-F7EA1A65ECB4}"/>
              </a:ext>
            </a:extLst>
          </p:cNvPr>
          <p:cNvSpPr/>
          <p:nvPr/>
        </p:nvSpPr>
        <p:spPr>
          <a:xfrm>
            <a:off x="2177415" y="1429575"/>
            <a:ext cx="2781300" cy="566268"/>
          </a:xfrm>
          <a:prstGeom prst="roundRect">
            <a:avLst/>
          </a:prstGeom>
          <a:solidFill>
            <a:schemeClr val="bg1"/>
          </a:solidFill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Прямая</a:t>
            </a:r>
          </a:p>
        </p:txBody>
      </p:sp>
      <p:sp>
        <p:nvSpPr>
          <p:cNvPr id="21" name="Прямоугольник 20">
            <a:extLst>
              <a:ext uri="{FF2B5EF4-FFF2-40B4-BE49-F238E27FC236}">
                <a16:creationId xmlns:a16="http://schemas.microsoft.com/office/drawing/2014/main" id="{9E3B1BD2-A932-419F-A48A-571FE69B8C1F}"/>
              </a:ext>
            </a:extLst>
          </p:cNvPr>
          <p:cNvSpPr/>
          <p:nvPr/>
        </p:nvSpPr>
        <p:spPr>
          <a:xfrm>
            <a:off x="6628765" y="3456394"/>
            <a:ext cx="5055870" cy="1719258"/>
          </a:xfrm>
          <a:prstGeom prst="rect">
            <a:avLst/>
          </a:prstGeom>
          <a:noFill/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endParaRPr lang="en-US" sz="2400" dirty="0">
              <a:solidFill>
                <a:schemeClr val="tx1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  <a:p>
            <a:r>
              <a:rPr lang="ru-RU" sz="2000" dirty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Содержит </a:t>
            </a:r>
            <a:r>
              <a:rPr lang="ru-RU" sz="2000" i="1" u="sng" dirty="0">
                <a:solidFill>
                  <a:srgbClr val="FF7C80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вызовы других функций из своего тела</a:t>
            </a:r>
            <a:r>
              <a:rPr lang="ru-RU" sz="2000" dirty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, при этом возможен вызов начальной функции с измененным набором исходных параметров.</a:t>
            </a:r>
          </a:p>
        </p:txBody>
      </p:sp>
      <p:sp>
        <p:nvSpPr>
          <p:cNvPr id="22" name="Прямоугольник: скругленные углы 21">
            <a:extLst>
              <a:ext uri="{FF2B5EF4-FFF2-40B4-BE49-F238E27FC236}">
                <a16:creationId xmlns:a16="http://schemas.microsoft.com/office/drawing/2014/main" id="{C7A62805-E5DF-4583-B06A-06EB7238C623}"/>
              </a:ext>
            </a:extLst>
          </p:cNvPr>
          <p:cNvSpPr/>
          <p:nvPr/>
        </p:nvSpPr>
        <p:spPr>
          <a:xfrm>
            <a:off x="7766050" y="3173260"/>
            <a:ext cx="2781300" cy="566268"/>
          </a:xfrm>
          <a:prstGeom prst="roundRect">
            <a:avLst/>
          </a:prstGeom>
          <a:solidFill>
            <a:schemeClr val="bg1"/>
          </a:solidFill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Косвенная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B8EF9CFF-5260-42EA-BA9E-E04A6E46A6DC}"/>
              </a:ext>
            </a:extLst>
          </p:cNvPr>
          <p:cNvSpPr txBox="1"/>
          <p:nvPr/>
        </p:nvSpPr>
        <p:spPr>
          <a:xfrm>
            <a:off x="8164830" y="1429575"/>
            <a:ext cx="1983740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dirty="0">
                <a:solidFill>
                  <a:srgbClr val="0000FF"/>
                </a:solidFill>
                <a:latin typeface="Cascadia Mono" panose="020B0609020000020004" pitchFamily="49" charset="0"/>
              </a:rPr>
              <a:t>int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</a:t>
            </a:r>
            <a:r>
              <a:rPr lang="en-US" sz="1800" dirty="0">
                <a:solidFill>
                  <a:srgbClr val="927950"/>
                </a:solidFill>
                <a:latin typeface="Cascadia Mono" panose="020B0609020000020004" pitchFamily="49" charset="0"/>
              </a:rPr>
              <a:t>A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() {\</a:t>
            </a:r>
          </a:p>
          <a:p>
            <a:r>
              <a:rPr lang="ru-RU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   </a:t>
            </a:r>
            <a:r>
              <a:rPr lang="ru-RU" sz="1800" dirty="0">
                <a:solidFill>
                  <a:srgbClr val="008000"/>
                </a:solidFill>
                <a:latin typeface="Cascadia Mono" panose="020B0609020000020004" pitchFamily="49" charset="0"/>
              </a:rPr>
              <a:t>// ...</a:t>
            </a:r>
            <a:endParaRPr lang="ru-RU" sz="1800" dirty="0">
              <a:solidFill>
                <a:srgbClr val="000000"/>
              </a:solidFill>
              <a:latin typeface="Cascadia Mono" panose="020B0609020000020004" pitchFamily="49" charset="0"/>
            </a:endParaRPr>
          </a:p>
          <a:p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   </a:t>
            </a:r>
            <a:r>
              <a:rPr lang="en-US" sz="1800" dirty="0">
                <a:solidFill>
                  <a:srgbClr val="927950"/>
                </a:solidFill>
                <a:latin typeface="Cascadia Mono" panose="020B0609020000020004" pitchFamily="49" charset="0"/>
              </a:rPr>
              <a:t>A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();</a:t>
            </a:r>
          </a:p>
          <a:p>
            <a:r>
              <a:rPr lang="ru-RU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   </a:t>
            </a:r>
            <a:r>
              <a:rPr lang="ru-RU" sz="1800" dirty="0">
                <a:solidFill>
                  <a:srgbClr val="008000"/>
                </a:solidFill>
                <a:latin typeface="Cascadia Mono" panose="020B0609020000020004" pitchFamily="49" charset="0"/>
              </a:rPr>
              <a:t>// ...</a:t>
            </a:r>
            <a:endParaRPr lang="ru-RU" sz="1800" dirty="0">
              <a:solidFill>
                <a:srgbClr val="000000"/>
              </a:solidFill>
              <a:latin typeface="Cascadia Mono" panose="020B0609020000020004" pitchFamily="49" charset="0"/>
            </a:endParaRPr>
          </a:p>
          <a:p>
            <a:r>
              <a:rPr lang="ru-RU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}</a:t>
            </a:r>
            <a:endParaRPr lang="ru-RU" sz="1800" dirty="0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02FFCF22-9D9C-49BD-A91C-C2FB2BF1E359}"/>
              </a:ext>
            </a:extLst>
          </p:cNvPr>
          <p:cNvSpPr txBox="1"/>
          <p:nvPr/>
        </p:nvSpPr>
        <p:spPr>
          <a:xfrm>
            <a:off x="2576195" y="3173260"/>
            <a:ext cx="1983740" cy="28623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dirty="0">
                <a:solidFill>
                  <a:srgbClr val="0000FF"/>
                </a:solidFill>
                <a:latin typeface="Cascadia Mono" panose="020B0609020000020004" pitchFamily="49" charset="0"/>
              </a:rPr>
              <a:t>int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A() {\</a:t>
            </a:r>
          </a:p>
          <a:p>
            <a:r>
              <a:rPr lang="ru-RU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   </a:t>
            </a:r>
            <a:r>
              <a:rPr lang="ru-RU" sz="1800" dirty="0">
                <a:solidFill>
                  <a:srgbClr val="008000"/>
                </a:solidFill>
                <a:latin typeface="Cascadia Mono" panose="020B0609020000020004" pitchFamily="49" charset="0"/>
              </a:rPr>
              <a:t>// ...</a:t>
            </a:r>
            <a:endParaRPr lang="ru-RU" sz="1800" dirty="0">
              <a:solidFill>
                <a:srgbClr val="000000"/>
              </a:solidFill>
              <a:latin typeface="Cascadia Mono" panose="020B0609020000020004" pitchFamily="49" charset="0"/>
            </a:endParaRPr>
          </a:p>
          <a:p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   B();</a:t>
            </a:r>
          </a:p>
          <a:p>
            <a:r>
              <a:rPr lang="ru-RU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   </a:t>
            </a:r>
            <a:r>
              <a:rPr lang="ru-RU" sz="1800" dirty="0">
                <a:solidFill>
                  <a:srgbClr val="008000"/>
                </a:solidFill>
                <a:latin typeface="Cascadia Mono" panose="020B0609020000020004" pitchFamily="49" charset="0"/>
              </a:rPr>
              <a:t>// ...</a:t>
            </a:r>
            <a:endParaRPr lang="ru-RU" sz="1800" dirty="0">
              <a:solidFill>
                <a:srgbClr val="000000"/>
              </a:solidFill>
              <a:latin typeface="Cascadia Mono" panose="020B0609020000020004" pitchFamily="49" charset="0"/>
            </a:endParaRPr>
          </a:p>
          <a:p>
            <a:r>
              <a:rPr lang="ru-RU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}</a:t>
            </a:r>
          </a:p>
          <a:p>
            <a:r>
              <a:rPr lang="en-US" sz="1800" dirty="0">
                <a:solidFill>
                  <a:srgbClr val="0000FF"/>
                </a:solidFill>
                <a:latin typeface="Cascadia Mono" panose="020B0609020000020004" pitchFamily="49" charset="0"/>
              </a:rPr>
              <a:t>int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B() {</a:t>
            </a:r>
          </a:p>
          <a:p>
            <a:r>
              <a:rPr lang="ru-RU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   </a:t>
            </a:r>
            <a:r>
              <a:rPr lang="ru-RU" sz="1800" dirty="0">
                <a:solidFill>
                  <a:srgbClr val="008000"/>
                </a:solidFill>
                <a:latin typeface="Cascadia Mono" panose="020B0609020000020004" pitchFamily="49" charset="0"/>
              </a:rPr>
              <a:t>// ...</a:t>
            </a:r>
            <a:endParaRPr lang="ru-RU" sz="1800" dirty="0">
              <a:solidFill>
                <a:srgbClr val="000000"/>
              </a:solidFill>
              <a:latin typeface="Cascadia Mono" panose="020B0609020000020004" pitchFamily="49" charset="0"/>
            </a:endParaRPr>
          </a:p>
          <a:p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   A();</a:t>
            </a:r>
          </a:p>
          <a:p>
            <a:r>
              <a:rPr lang="ru-RU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   </a:t>
            </a:r>
            <a:r>
              <a:rPr lang="ru-RU" sz="1800" dirty="0">
                <a:solidFill>
                  <a:srgbClr val="008000"/>
                </a:solidFill>
                <a:latin typeface="Cascadia Mono" panose="020B0609020000020004" pitchFamily="49" charset="0"/>
              </a:rPr>
              <a:t>// ...</a:t>
            </a:r>
            <a:endParaRPr lang="ru-RU" sz="1800" dirty="0">
              <a:solidFill>
                <a:srgbClr val="000000"/>
              </a:solidFill>
              <a:latin typeface="Cascadia Mono" panose="020B0609020000020004" pitchFamily="49" charset="0"/>
            </a:endParaRPr>
          </a:p>
          <a:p>
            <a:r>
              <a:rPr lang="ru-RU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}</a:t>
            </a:r>
          </a:p>
        </p:txBody>
      </p:sp>
      <p:cxnSp>
        <p:nvCxnSpPr>
          <p:cNvPr id="14" name="Прямая со стрелкой 13">
            <a:extLst>
              <a:ext uri="{FF2B5EF4-FFF2-40B4-BE49-F238E27FC236}">
                <a16:creationId xmlns:a16="http://schemas.microsoft.com/office/drawing/2014/main" id="{3F93CC0D-A290-4371-9403-F71C2CDB0F0B}"/>
              </a:ext>
            </a:extLst>
          </p:cNvPr>
          <p:cNvCxnSpPr>
            <a:cxnSpLocks/>
          </p:cNvCxnSpPr>
          <p:nvPr/>
        </p:nvCxnSpPr>
        <p:spPr>
          <a:xfrm>
            <a:off x="4373880" y="3886201"/>
            <a:ext cx="0" cy="834390"/>
          </a:xfrm>
          <a:prstGeom prst="straightConnector1">
            <a:avLst/>
          </a:prstGeom>
          <a:ln w="19050">
            <a:solidFill>
              <a:srgbClr val="5B9BD5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 стрелкой 17">
            <a:extLst>
              <a:ext uri="{FF2B5EF4-FFF2-40B4-BE49-F238E27FC236}">
                <a16:creationId xmlns:a16="http://schemas.microsoft.com/office/drawing/2014/main" id="{A6F74787-0D38-4F37-B23B-C1071E68729A}"/>
              </a:ext>
            </a:extLst>
          </p:cNvPr>
          <p:cNvCxnSpPr>
            <a:cxnSpLocks/>
          </p:cNvCxnSpPr>
          <p:nvPr/>
        </p:nvCxnSpPr>
        <p:spPr>
          <a:xfrm flipH="1">
            <a:off x="3975733" y="4720591"/>
            <a:ext cx="398147" cy="0"/>
          </a:xfrm>
          <a:prstGeom prst="straightConnector1">
            <a:avLst/>
          </a:prstGeom>
          <a:ln w="19050">
            <a:solidFill>
              <a:srgbClr val="5B9BD5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 стрелкой 19">
            <a:extLst>
              <a:ext uri="{FF2B5EF4-FFF2-40B4-BE49-F238E27FC236}">
                <a16:creationId xmlns:a16="http://schemas.microsoft.com/office/drawing/2014/main" id="{9C50EA6D-DDA7-42A4-B6CB-1644AC81F63A}"/>
              </a:ext>
            </a:extLst>
          </p:cNvPr>
          <p:cNvCxnSpPr>
            <a:cxnSpLocks/>
          </p:cNvCxnSpPr>
          <p:nvPr/>
        </p:nvCxnSpPr>
        <p:spPr>
          <a:xfrm>
            <a:off x="3744001" y="3886200"/>
            <a:ext cx="629879" cy="0"/>
          </a:xfrm>
          <a:prstGeom prst="straightConnector1">
            <a:avLst/>
          </a:prstGeom>
          <a:ln w="19050">
            <a:solidFill>
              <a:srgbClr val="5B9BD5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 стрелкой 22">
            <a:extLst>
              <a:ext uri="{FF2B5EF4-FFF2-40B4-BE49-F238E27FC236}">
                <a16:creationId xmlns:a16="http://schemas.microsoft.com/office/drawing/2014/main" id="{0270BDE3-AEA9-4B86-AE14-8614E3D9A4AA}"/>
              </a:ext>
            </a:extLst>
          </p:cNvPr>
          <p:cNvCxnSpPr>
            <a:cxnSpLocks/>
          </p:cNvCxnSpPr>
          <p:nvPr/>
        </p:nvCxnSpPr>
        <p:spPr>
          <a:xfrm>
            <a:off x="2380021" y="5273040"/>
            <a:ext cx="815934" cy="0"/>
          </a:xfrm>
          <a:prstGeom prst="straightConnector1">
            <a:avLst/>
          </a:prstGeom>
          <a:ln w="19050">
            <a:solidFill>
              <a:srgbClr val="5B9BD5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 стрелкой 25">
            <a:extLst>
              <a:ext uri="{FF2B5EF4-FFF2-40B4-BE49-F238E27FC236}">
                <a16:creationId xmlns:a16="http://schemas.microsoft.com/office/drawing/2014/main" id="{F911E34D-D0F5-4E49-86C4-B8C342449490}"/>
              </a:ext>
            </a:extLst>
          </p:cNvPr>
          <p:cNvCxnSpPr>
            <a:cxnSpLocks/>
          </p:cNvCxnSpPr>
          <p:nvPr/>
        </p:nvCxnSpPr>
        <p:spPr>
          <a:xfrm>
            <a:off x="2380021" y="3375660"/>
            <a:ext cx="0" cy="1897380"/>
          </a:xfrm>
          <a:prstGeom prst="straightConnector1">
            <a:avLst/>
          </a:prstGeom>
          <a:ln w="19050">
            <a:solidFill>
              <a:srgbClr val="5B9BD5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 стрелкой 26">
            <a:extLst>
              <a:ext uri="{FF2B5EF4-FFF2-40B4-BE49-F238E27FC236}">
                <a16:creationId xmlns:a16="http://schemas.microsoft.com/office/drawing/2014/main" id="{551A0E35-59EB-42ED-ACAC-A6C39AE59CE8}"/>
              </a:ext>
            </a:extLst>
          </p:cNvPr>
          <p:cNvCxnSpPr>
            <a:cxnSpLocks/>
          </p:cNvCxnSpPr>
          <p:nvPr/>
        </p:nvCxnSpPr>
        <p:spPr>
          <a:xfrm>
            <a:off x="2380021" y="3375660"/>
            <a:ext cx="302219" cy="0"/>
          </a:xfrm>
          <a:prstGeom prst="straightConnector1">
            <a:avLst/>
          </a:prstGeom>
          <a:ln w="19050">
            <a:solidFill>
              <a:srgbClr val="5B9BD5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Прямая со стрелкой 33">
            <a:extLst>
              <a:ext uri="{FF2B5EF4-FFF2-40B4-BE49-F238E27FC236}">
                <a16:creationId xmlns:a16="http://schemas.microsoft.com/office/drawing/2014/main" id="{49D7C4A5-17BC-47C5-9875-78F48EDA8626}"/>
              </a:ext>
            </a:extLst>
          </p:cNvPr>
          <p:cNvCxnSpPr>
            <a:cxnSpLocks/>
          </p:cNvCxnSpPr>
          <p:nvPr/>
        </p:nvCxnSpPr>
        <p:spPr>
          <a:xfrm>
            <a:off x="7978140" y="2156460"/>
            <a:ext cx="816569" cy="0"/>
          </a:xfrm>
          <a:prstGeom prst="straightConnector1">
            <a:avLst/>
          </a:prstGeom>
          <a:ln w="19050">
            <a:solidFill>
              <a:srgbClr val="5B9BD5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Прямая со стрелкой 35">
            <a:extLst>
              <a:ext uri="{FF2B5EF4-FFF2-40B4-BE49-F238E27FC236}">
                <a16:creationId xmlns:a16="http://schemas.microsoft.com/office/drawing/2014/main" id="{B4D284F2-8C98-4948-AD43-932B6E6C6414}"/>
              </a:ext>
            </a:extLst>
          </p:cNvPr>
          <p:cNvCxnSpPr>
            <a:cxnSpLocks/>
          </p:cNvCxnSpPr>
          <p:nvPr/>
        </p:nvCxnSpPr>
        <p:spPr>
          <a:xfrm>
            <a:off x="7978140" y="1615440"/>
            <a:ext cx="0" cy="541020"/>
          </a:xfrm>
          <a:prstGeom prst="straightConnector1">
            <a:avLst/>
          </a:prstGeom>
          <a:ln w="19050">
            <a:solidFill>
              <a:srgbClr val="5B9BD5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Прямая со стрелкой 38">
            <a:extLst>
              <a:ext uri="{FF2B5EF4-FFF2-40B4-BE49-F238E27FC236}">
                <a16:creationId xmlns:a16="http://schemas.microsoft.com/office/drawing/2014/main" id="{E881451D-832A-4A1E-861D-5FB28E982C5B}"/>
              </a:ext>
            </a:extLst>
          </p:cNvPr>
          <p:cNvCxnSpPr>
            <a:cxnSpLocks/>
          </p:cNvCxnSpPr>
          <p:nvPr/>
        </p:nvCxnSpPr>
        <p:spPr>
          <a:xfrm>
            <a:off x="7978140" y="1615440"/>
            <a:ext cx="302219" cy="0"/>
          </a:xfrm>
          <a:prstGeom prst="straightConnector1">
            <a:avLst/>
          </a:prstGeom>
          <a:ln w="19050">
            <a:solidFill>
              <a:srgbClr val="5B9BD5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1379268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B3CD1D9-5224-49F9-B56B-6CD2A1BBC8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Что нужно для рекурсии? </a:t>
            </a:r>
            <a:r>
              <a:rPr lang="en-US" dirty="0"/>
              <a:t>{</a:t>
            </a:r>
            <a:endParaRPr lang="ru-RU" dirty="0"/>
          </a:p>
        </p:txBody>
      </p:sp>
      <p:sp>
        <p:nvSpPr>
          <p:cNvPr id="22" name="Объект 2">
            <a:extLst>
              <a:ext uri="{FF2B5EF4-FFF2-40B4-BE49-F238E27FC236}">
                <a16:creationId xmlns:a16="http://schemas.microsoft.com/office/drawing/2014/main" id="{0A0861FE-2A21-434F-86EF-72A5685518F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7700" y="1235869"/>
            <a:ext cx="5448300" cy="4386261"/>
          </a:xfrm>
        </p:spPr>
        <p:txBody>
          <a:bodyPr>
            <a:noAutofit/>
          </a:bodyPr>
          <a:lstStyle/>
          <a:p>
            <a:pPr marL="685800" indent="-457200" algn="just">
              <a:lnSpc>
                <a:spcPct val="107000"/>
              </a:lnSpc>
              <a:spcAft>
                <a:spcPts val="600"/>
              </a:spcAft>
              <a:buAutoNum type="arabicPeriod"/>
            </a:pPr>
            <a:r>
              <a:rPr lang="ru-RU" sz="2000" b="1" i="1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Рекуррентная формула </a:t>
            </a:r>
            <a:r>
              <a:rPr lang="ru-RU" sz="20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(алгоритм, при котором функция будет вызывать саму себя).</a:t>
            </a:r>
          </a:p>
          <a:p>
            <a:pPr marL="685800" indent="-457200" algn="just">
              <a:lnSpc>
                <a:spcPct val="107000"/>
              </a:lnSpc>
              <a:spcAft>
                <a:spcPts val="600"/>
              </a:spcAft>
              <a:buAutoNum type="arabicPeriod"/>
            </a:pPr>
            <a:r>
              <a:rPr lang="ru-RU" sz="2000" b="1" i="1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Условие остановки</a:t>
            </a:r>
            <a:r>
              <a:rPr lang="ru-RU" sz="2000" i="1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ru-RU" sz="20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рекурсии (терминальное условие).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10DC613D-2B5B-4D16-ABEB-6D6D818676D4}"/>
              </a:ext>
            </a:extLst>
          </p:cNvPr>
          <p:cNvSpPr txBox="1"/>
          <p:nvPr/>
        </p:nvSpPr>
        <p:spPr>
          <a:xfrm>
            <a:off x="7237094" y="1582340"/>
            <a:ext cx="4740592" cy="36933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dirty="0">
                <a:solidFill>
                  <a:srgbClr val="808080"/>
                </a:solidFill>
                <a:latin typeface="Cascadia Mono" panose="020B0609020000020004" pitchFamily="49" charset="0"/>
              </a:rPr>
              <a:t>#include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</a:t>
            </a:r>
            <a:r>
              <a:rPr lang="en-US" sz="1800" dirty="0">
                <a:solidFill>
                  <a:srgbClr val="A31515"/>
                </a:solidFill>
                <a:latin typeface="Cascadia Mono" panose="020B0609020000020004" pitchFamily="49" charset="0"/>
              </a:rPr>
              <a:t>&lt;iostream&gt;</a:t>
            </a:r>
            <a:endParaRPr lang="en-US" sz="1800" dirty="0">
              <a:solidFill>
                <a:srgbClr val="000000"/>
              </a:solidFill>
              <a:latin typeface="Cascadia Mono" panose="020B0609020000020004" pitchFamily="49" charset="0"/>
            </a:endParaRPr>
          </a:p>
          <a:p>
            <a:endParaRPr lang="ru-RU" sz="1800" dirty="0">
              <a:solidFill>
                <a:srgbClr val="000000"/>
              </a:solidFill>
              <a:latin typeface="Cascadia Mono" panose="020B0609020000020004" pitchFamily="49" charset="0"/>
            </a:endParaRPr>
          </a:p>
          <a:p>
            <a:r>
              <a:rPr lang="en-US" sz="1800" dirty="0">
                <a:solidFill>
                  <a:srgbClr val="0000FF"/>
                </a:solidFill>
                <a:latin typeface="Cascadia Mono" panose="020B0609020000020004" pitchFamily="49" charset="0"/>
              </a:rPr>
              <a:t>int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</a:t>
            </a:r>
            <a:r>
              <a:rPr lang="en-US" sz="1800" dirty="0">
                <a:solidFill>
                  <a:srgbClr val="927950"/>
                </a:solidFill>
                <a:latin typeface="Cascadia Mono" panose="020B0609020000020004" pitchFamily="49" charset="0"/>
              </a:rPr>
              <a:t>factorial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(</a:t>
            </a:r>
            <a:r>
              <a:rPr lang="en-US" sz="1800" dirty="0">
                <a:solidFill>
                  <a:srgbClr val="0000FF"/>
                </a:solidFill>
                <a:latin typeface="Cascadia Mono" panose="020B0609020000020004" pitchFamily="49" charset="0"/>
              </a:rPr>
              <a:t>int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</a:t>
            </a:r>
            <a:r>
              <a:rPr lang="en-US" sz="1800" dirty="0">
                <a:solidFill>
                  <a:srgbClr val="808080"/>
                </a:solidFill>
                <a:latin typeface="Cascadia Mono" panose="020B0609020000020004" pitchFamily="49" charset="0"/>
              </a:rPr>
              <a:t>a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) {</a:t>
            </a:r>
          </a:p>
          <a:p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   </a:t>
            </a:r>
            <a:r>
              <a:rPr lang="en-US" sz="1800" dirty="0">
                <a:solidFill>
                  <a:srgbClr val="A52AFF"/>
                </a:solidFill>
                <a:latin typeface="Cascadia Mono" panose="020B0609020000020004" pitchFamily="49" charset="0"/>
              </a:rPr>
              <a:t>if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(</a:t>
            </a:r>
            <a:r>
              <a:rPr lang="en-US" sz="1800" dirty="0">
                <a:solidFill>
                  <a:srgbClr val="808080"/>
                </a:solidFill>
                <a:latin typeface="Cascadia Mono" panose="020B0609020000020004" pitchFamily="49" charset="0"/>
              </a:rPr>
              <a:t>a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== 1)</a:t>
            </a:r>
          </a:p>
          <a:p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       </a:t>
            </a:r>
            <a:r>
              <a:rPr lang="en-US" sz="1800" dirty="0">
                <a:solidFill>
                  <a:srgbClr val="A52AFF"/>
                </a:solidFill>
                <a:latin typeface="Cascadia Mono" panose="020B0609020000020004" pitchFamily="49" charset="0"/>
              </a:rPr>
              <a:t>return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1;</a:t>
            </a:r>
          </a:p>
          <a:p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   </a:t>
            </a:r>
            <a:r>
              <a:rPr lang="en-US" sz="1800" dirty="0">
                <a:solidFill>
                  <a:srgbClr val="A52AFF"/>
                </a:solidFill>
                <a:latin typeface="Cascadia Mono" panose="020B0609020000020004" pitchFamily="49" charset="0"/>
              </a:rPr>
              <a:t>return </a:t>
            </a:r>
            <a:r>
              <a:rPr lang="en-US" sz="1800" dirty="0">
                <a:solidFill>
                  <a:srgbClr val="808080"/>
                </a:solidFill>
                <a:latin typeface="Cascadia Mono" panose="020B0609020000020004" pitchFamily="49" charset="0"/>
              </a:rPr>
              <a:t>a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* </a:t>
            </a:r>
            <a:r>
              <a:rPr lang="en-US" sz="1800" dirty="0">
                <a:solidFill>
                  <a:srgbClr val="927950"/>
                </a:solidFill>
                <a:latin typeface="Cascadia Mono" panose="020B0609020000020004" pitchFamily="49" charset="0"/>
              </a:rPr>
              <a:t>factorial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(</a:t>
            </a:r>
            <a:r>
              <a:rPr lang="en-US" sz="1800" dirty="0">
                <a:solidFill>
                  <a:srgbClr val="808080"/>
                </a:solidFill>
                <a:latin typeface="Cascadia Mono" panose="020B0609020000020004" pitchFamily="49" charset="0"/>
              </a:rPr>
              <a:t>a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- 1);</a:t>
            </a:r>
          </a:p>
          <a:p>
            <a:r>
              <a:rPr lang="ru-RU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}</a:t>
            </a:r>
          </a:p>
          <a:p>
            <a:r>
              <a:rPr lang="ru-RU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</a:t>
            </a:r>
          </a:p>
          <a:p>
            <a:r>
              <a:rPr lang="en-US" sz="1800" dirty="0">
                <a:solidFill>
                  <a:srgbClr val="0000FF"/>
                </a:solidFill>
                <a:latin typeface="Cascadia Mono" panose="020B0609020000020004" pitchFamily="49" charset="0"/>
              </a:rPr>
              <a:t>int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main(</a:t>
            </a:r>
            <a:r>
              <a:rPr lang="en-US" sz="1800" dirty="0">
                <a:solidFill>
                  <a:srgbClr val="0000FF"/>
                </a:solidFill>
                <a:latin typeface="Cascadia Mono" panose="020B0609020000020004" pitchFamily="49" charset="0"/>
              </a:rPr>
              <a:t>int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</a:t>
            </a:r>
            <a:r>
              <a:rPr lang="en-US" sz="1800" dirty="0" err="1">
                <a:solidFill>
                  <a:srgbClr val="808080"/>
                </a:solidFill>
                <a:latin typeface="Cascadia Mono" panose="020B0609020000020004" pitchFamily="49" charset="0"/>
              </a:rPr>
              <a:t>argc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, </a:t>
            </a:r>
            <a:r>
              <a:rPr lang="en-US" sz="1800" dirty="0">
                <a:solidFill>
                  <a:srgbClr val="0000FF"/>
                </a:solidFill>
                <a:latin typeface="Cascadia Mono" panose="020B0609020000020004" pitchFamily="49" charset="0"/>
              </a:rPr>
              <a:t>char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* </a:t>
            </a:r>
            <a:r>
              <a:rPr lang="en-US" sz="1800" dirty="0" err="1">
                <a:solidFill>
                  <a:srgbClr val="808080"/>
                </a:solidFill>
                <a:latin typeface="Cascadia Mono" panose="020B0609020000020004" pitchFamily="49" charset="0"/>
              </a:rPr>
              <a:t>argv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[])</a:t>
            </a:r>
          </a:p>
          <a:p>
            <a:r>
              <a:rPr lang="ru-RU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{</a:t>
            </a:r>
          </a:p>
          <a:p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   std::</a:t>
            </a:r>
            <a:r>
              <a:rPr lang="en-US" sz="1800" dirty="0" err="1">
                <a:solidFill>
                  <a:srgbClr val="000000"/>
                </a:solidFill>
                <a:latin typeface="Cascadia Mono" panose="020B0609020000020004" pitchFamily="49" charset="0"/>
              </a:rPr>
              <a:t>cout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</a:t>
            </a:r>
            <a:r>
              <a:rPr lang="en-US" sz="1800" dirty="0">
                <a:solidFill>
                  <a:srgbClr val="008080"/>
                </a:solidFill>
                <a:latin typeface="Cascadia Mono" panose="020B0609020000020004" pitchFamily="49" charset="0"/>
              </a:rPr>
              <a:t>&lt;&lt;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factorial(6);</a:t>
            </a:r>
          </a:p>
          <a:p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   </a:t>
            </a:r>
            <a:r>
              <a:rPr lang="en-US" sz="1800" dirty="0">
                <a:solidFill>
                  <a:srgbClr val="A52AFF"/>
                </a:solidFill>
                <a:latin typeface="Cascadia Mono" panose="020B0609020000020004" pitchFamily="49" charset="0"/>
              </a:rPr>
              <a:t>return 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0;</a:t>
            </a:r>
          </a:p>
          <a:p>
            <a:r>
              <a:rPr lang="ru-RU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}</a:t>
            </a:r>
          </a:p>
        </p:txBody>
      </p:sp>
      <p:cxnSp>
        <p:nvCxnSpPr>
          <p:cNvPr id="6" name="Прямая со стрелкой 5">
            <a:extLst>
              <a:ext uri="{FF2B5EF4-FFF2-40B4-BE49-F238E27FC236}">
                <a16:creationId xmlns:a16="http://schemas.microsoft.com/office/drawing/2014/main" id="{030895AD-6378-41BC-9A4F-6CBD113BC92C}"/>
              </a:ext>
            </a:extLst>
          </p:cNvPr>
          <p:cNvCxnSpPr/>
          <p:nvPr/>
        </p:nvCxnSpPr>
        <p:spPr>
          <a:xfrm>
            <a:off x="6096000" y="2603500"/>
            <a:ext cx="1752600" cy="0"/>
          </a:xfrm>
          <a:prstGeom prst="straightConnector1">
            <a:avLst/>
          </a:prstGeom>
          <a:ln w="19050">
            <a:solidFill>
              <a:srgbClr val="5B9BD5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 стрелкой 13">
            <a:extLst>
              <a:ext uri="{FF2B5EF4-FFF2-40B4-BE49-F238E27FC236}">
                <a16:creationId xmlns:a16="http://schemas.microsoft.com/office/drawing/2014/main" id="{D3133B90-F5FA-4522-ABBA-CDE268794789}"/>
              </a:ext>
            </a:extLst>
          </p:cNvPr>
          <p:cNvCxnSpPr>
            <a:cxnSpLocks/>
          </p:cNvCxnSpPr>
          <p:nvPr/>
        </p:nvCxnSpPr>
        <p:spPr>
          <a:xfrm>
            <a:off x="6096000" y="1460500"/>
            <a:ext cx="629879" cy="0"/>
          </a:xfrm>
          <a:prstGeom prst="straightConnector1">
            <a:avLst/>
          </a:prstGeom>
          <a:ln w="19050">
            <a:solidFill>
              <a:srgbClr val="5B9BD5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 стрелкой 14">
            <a:extLst>
              <a:ext uri="{FF2B5EF4-FFF2-40B4-BE49-F238E27FC236}">
                <a16:creationId xmlns:a16="http://schemas.microsoft.com/office/drawing/2014/main" id="{B92343DB-06C6-43D3-B6BC-01EE29E4AFD6}"/>
              </a:ext>
            </a:extLst>
          </p:cNvPr>
          <p:cNvCxnSpPr>
            <a:cxnSpLocks/>
            <a:endCxn id="20" idx="0"/>
          </p:cNvCxnSpPr>
          <p:nvPr/>
        </p:nvCxnSpPr>
        <p:spPr>
          <a:xfrm flipH="1">
            <a:off x="6724647" y="1460500"/>
            <a:ext cx="1232" cy="916942"/>
          </a:xfrm>
          <a:prstGeom prst="straightConnector1">
            <a:avLst/>
          </a:prstGeom>
          <a:ln w="19050">
            <a:solidFill>
              <a:srgbClr val="5B9BD5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 стрелкой 15">
            <a:extLst>
              <a:ext uri="{FF2B5EF4-FFF2-40B4-BE49-F238E27FC236}">
                <a16:creationId xmlns:a16="http://schemas.microsoft.com/office/drawing/2014/main" id="{6D612BC2-A7F9-4DA7-BB30-5CB1C6D01460}"/>
              </a:ext>
            </a:extLst>
          </p:cNvPr>
          <p:cNvCxnSpPr>
            <a:cxnSpLocks/>
            <a:stCxn id="20" idx="4"/>
          </p:cNvCxnSpPr>
          <p:nvPr/>
        </p:nvCxnSpPr>
        <p:spPr>
          <a:xfrm>
            <a:off x="6724647" y="2827018"/>
            <a:ext cx="1232" cy="341632"/>
          </a:xfrm>
          <a:prstGeom prst="straightConnector1">
            <a:avLst/>
          </a:prstGeom>
          <a:ln w="19050">
            <a:solidFill>
              <a:srgbClr val="5B9BD5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 стрелкой 17">
            <a:extLst>
              <a:ext uri="{FF2B5EF4-FFF2-40B4-BE49-F238E27FC236}">
                <a16:creationId xmlns:a16="http://schemas.microsoft.com/office/drawing/2014/main" id="{6AD0331C-B958-4AD5-80E9-52AF7DDC3959}"/>
              </a:ext>
            </a:extLst>
          </p:cNvPr>
          <p:cNvCxnSpPr>
            <a:cxnSpLocks/>
          </p:cNvCxnSpPr>
          <p:nvPr/>
        </p:nvCxnSpPr>
        <p:spPr>
          <a:xfrm>
            <a:off x="6725879" y="3168650"/>
            <a:ext cx="1122721" cy="0"/>
          </a:xfrm>
          <a:prstGeom prst="straightConnector1">
            <a:avLst/>
          </a:prstGeom>
          <a:ln w="19050">
            <a:solidFill>
              <a:srgbClr val="5B9BD5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Овал 19">
            <a:extLst>
              <a:ext uri="{FF2B5EF4-FFF2-40B4-BE49-F238E27FC236}">
                <a16:creationId xmlns:a16="http://schemas.microsoft.com/office/drawing/2014/main" id="{266D4E4B-A72D-4C82-8FEF-EC7159DB7C4A}"/>
              </a:ext>
            </a:extLst>
          </p:cNvPr>
          <p:cNvSpPr/>
          <p:nvPr/>
        </p:nvSpPr>
        <p:spPr>
          <a:xfrm>
            <a:off x="6499859" y="2377442"/>
            <a:ext cx="449576" cy="449576"/>
          </a:xfrm>
          <a:prstGeom prst="ellipse">
            <a:avLst/>
          </a:prstGeom>
          <a:noFill/>
          <a:ln w="19050">
            <a:solidFill>
              <a:srgbClr val="5B9BD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Прямоугольник 24">
            <a:extLst>
              <a:ext uri="{FF2B5EF4-FFF2-40B4-BE49-F238E27FC236}">
                <a16:creationId xmlns:a16="http://schemas.microsoft.com/office/drawing/2014/main" id="{3C5162C1-B67D-48BF-B00C-BAA90158B74E}"/>
              </a:ext>
            </a:extLst>
          </p:cNvPr>
          <p:cNvSpPr/>
          <p:nvPr/>
        </p:nvSpPr>
        <p:spPr>
          <a:xfrm>
            <a:off x="6401528" y="2616916"/>
            <a:ext cx="313708" cy="23875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6" name="Прямоугольник 25">
            <a:extLst>
              <a:ext uri="{FF2B5EF4-FFF2-40B4-BE49-F238E27FC236}">
                <a16:creationId xmlns:a16="http://schemas.microsoft.com/office/drawing/2014/main" id="{F8D5F4D4-74A6-4935-A864-FA7B01116A8C}"/>
              </a:ext>
            </a:extLst>
          </p:cNvPr>
          <p:cNvSpPr/>
          <p:nvPr/>
        </p:nvSpPr>
        <p:spPr>
          <a:xfrm>
            <a:off x="6401528" y="2356405"/>
            <a:ext cx="313708" cy="23875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8" name="Овал 27">
            <a:extLst>
              <a:ext uri="{FF2B5EF4-FFF2-40B4-BE49-F238E27FC236}">
                <a16:creationId xmlns:a16="http://schemas.microsoft.com/office/drawing/2014/main" id="{7DABED9A-2EAA-4B65-BE64-7F9D403CABAD}"/>
              </a:ext>
            </a:extLst>
          </p:cNvPr>
          <p:cNvSpPr/>
          <p:nvPr/>
        </p:nvSpPr>
        <p:spPr>
          <a:xfrm>
            <a:off x="3860800" y="3586872"/>
            <a:ext cx="647700" cy="647700"/>
          </a:xfrm>
          <a:prstGeom prst="ellipse">
            <a:avLst/>
          </a:prstGeom>
          <a:noFill/>
          <a:ln w="19050">
            <a:solidFill>
              <a:srgbClr val="5B9BD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D59A781D-425B-449B-B6F0-7553B2C22E80}"/>
              </a:ext>
            </a:extLst>
          </p:cNvPr>
          <p:cNvSpPr txBox="1"/>
          <p:nvPr/>
        </p:nvSpPr>
        <p:spPr>
          <a:xfrm>
            <a:off x="3816600" y="3726056"/>
            <a:ext cx="73609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ascadia Mono" panose="020B0609020000020004" pitchFamily="49" charset="0"/>
                <a:ea typeface="Cascadia Mono" panose="020B0609020000020004" pitchFamily="49" charset="0"/>
                <a:cs typeface="Cascadia Mono" panose="020B0609020000020004" pitchFamily="49" charset="0"/>
              </a:rPr>
              <a:t>F(3)</a:t>
            </a:r>
            <a:endParaRPr lang="ru-RU" dirty="0">
              <a:latin typeface="Cascadia Mono" panose="020B0609020000020004" pitchFamily="49" charset="0"/>
              <a:ea typeface="Cascadia Mono" panose="020B0609020000020004" pitchFamily="49" charset="0"/>
              <a:cs typeface="Cascadia Mono" panose="020B0609020000020004" pitchFamily="49" charset="0"/>
            </a:endParaRPr>
          </a:p>
        </p:txBody>
      </p:sp>
      <p:sp>
        <p:nvSpPr>
          <p:cNvPr id="30" name="Овал 29">
            <a:extLst>
              <a:ext uri="{FF2B5EF4-FFF2-40B4-BE49-F238E27FC236}">
                <a16:creationId xmlns:a16="http://schemas.microsoft.com/office/drawing/2014/main" id="{1C0502F2-91AE-4F42-932C-0D2FF356D600}"/>
              </a:ext>
            </a:extLst>
          </p:cNvPr>
          <p:cNvSpPr/>
          <p:nvPr/>
        </p:nvSpPr>
        <p:spPr>
          <a:xfrm>
            <a:off x="3860800" y="4463061"/>
            <a:ext cx="647700" cy="647700"/>
          </a:xfrm>
          <a:prstGeom prst="ellipse">
            <a:avLst/>
          </a:prstGeom>
          <a:noFill/>
          <a:ln w="19050">
            <a:solidFill>
              <a:srgbClr val="5B9BD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E5000314-2367-4F64-B5BC-EC742DBC400E}"/>
              </a:ext>
            </a:extLst>
          </p:cNvPr>
          <p:cNvSpPr txBox="1"/>
          <p:nvPr/>
        </p:nvSpPr>
        <p:spPr>
          <a:xfrm>
            <a:off x="3816600" y="4602245"/>
            <a:ext cx="73609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ascadia Mono" panose="020B0609020000020004" pitchFamily="49" charset="0"/>
                <a:ea typeface="Cascadia Mono" panose="020B0609020000020004" pitchFamily="49" charset="0"/>
                <a:cs typeface="Cascadia Mono" panose="020B0609020000020004" pitchFamily="49" charset="0"/>
              </a:rPr>
              <a:t>F(2)</a:t>
            </a:r>
            <a:endParaRPr lang="ru-RU" dirty="0">
              <a:latin typeface="Cascadia Mono" panose="020B0609020000020004" pitchFamily="49" charset="0"/>
              <a:ea typeface="Cascadia Mono" panose="020B0609020000020004" pitchFamily="49" charset="0"/>
              <a:cs typeface="Cascadia Mono" panose="020B0609020000020004" pitchFamily="49" charset="0"/>
            </a:endParaRPr>
          </a:p>
        </p:txBody>
      </p:sp>
      <p:sp>
        <p:nvSpPr>
          <p:cNvPr id="32" name="Овал 31">
            <a:extLst>
              <a:ext uri="{FF2B5EF4-FFF2-40B4-BE49-F238E27FC236}">
                <a16:creationId xmlns:a16="http://schemas.microsoft.com/office/drawing/2014/main" id="{7BAF7E9B-53B1-4B1D-92FC-5A88E0800A2F}"/>
              </a:ext>
            </a:extLst>
          </p:cNvPr>
          <p:cNvSpPr/>
          <p:nvPr/>
        </p:nvSpPr>
        <p:spPr>
          <a:xfrm>
            <a:off x="3860800" y="5293768"/>
            <a:ext cx="647700" cy="647700"/>
          </a:xfrm>
          <a:prstGeom prst="ellipse">
            <a:avLst/>
          </a:prstGeom>
          <a:noFill/>
          <a:ln w="19050">
            <a:solidFill>
              <a:srgbClr val="5B9BD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488BC30B-F105-476F-A32F-FC0F4C6B07A5}"/>
              </a:ext>
            </a:extLst>
          </p:cNvPr>
          <p:cNvSpPr txBox="1"/>
          <p:nvPr/>
        </p:nvSpPr>
        <p:spPr>
          <a:xfrm>
            <a:off x="3816600" y="5432952"/>
            <a:ext cx="73609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ascadia Mono" panose="020B0609020000020004" pitchFamily="49" charset="0"/>
                <a:ea typeface="Cascadia Mono" panose="020B0609020000020004" pitchFamily="49" charset="0"/>
                <a:cs typeface="Cascadia Mono" panose="020B0609020000020004" pitchFamily="49" charset="0"/>
              </a:rPr>
              <a:t>F(1)</a:t>
            </a:r>
            <a:endParaRPr lang="ru-RU" dirty="0">
              <a:latin typeface="Cascadia Mono" panose="020B0609020000020004" pitchFamily="49" charset="0"/>
              <a:ea typeface="Cascadia Mono" panose="020B0609020000020004" pitchFamily="49" charset="0"/>
              <a:cs typeface="Cascadia Mono" panose="020B0609020000020004" pitchFamily="49" charset="0"/>
            </a:endParaRPr>
          </a:p>
        </p:txBody>
      </p:sp>
      <p:cxnSp>
        <p:nvCxnSpPr>
          <p:cNvPr id="39" name="Соединитель: изогнутый 38">
            <a:extLst>
              <a:ext uri="{FF2B5EF4-FFF2-40B4-BE49-F238E27FC236}">
                <a16:creationId xmlns:a16="http://schemas.microsoft.com/office/drawing/2014/main" id="{30E523EF-1DC7-4346-A9E6-3D87146856F5}"/>
              </a:ext>
            </a:extLst>
          </p:cNvPr>
          <p:cNvCxnSpPr>
            <a:stCxn id="33" idx="3"/>
            <a:endCxn id="31" idx="3"/>
          </p:cNvCxnSpPr>
          <p:nvPr/>
        </p:nvCxnSpPr>
        <p:spPr>
          <a:xfrm flipV="1">
            <a:off x="4552699" y="4786911"/>
            <a:ext cx="12700" cy="830707"/>
          </a:xfrm>
          <a:prstGeom prst="curvedConnector3">
            <a:avLst>
              <a:gd name="adj1" fmla="val 1800000"/>
            </a:avLst>
          </a:prstGeom>
          <a:ln w="190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Соединитель: изогнутый 40">
            <a:extLst>
              <a:ext uri="{FF2B5EF4-FFF2-40B4-BE49-F238E27FC236}">
                <a16:creationId xmlns:a16="http://schemas.microsoft.com/office/drawing/2014/main" id="{B99D0D0D-5F7C-4638-A0B4-1ECDBAF0C8B5}"/>
              </a:ext>
            </a:extLst>
          </p:cNvPr>
          <p:cNvCxnSpPr>
            <a:stCxn id="31" idx="3"/>
            <a:endCxn id="29" idx="3"/>
          </p:cNvCxnSpPr>
          <p:nvPr/>
        </p:nvCxnSpPr>
        <p:spPr>
          <a:xfrm flipV="1">
            <a:off x="4552699" y="3910722"/>
            <a:ext cx="12700" cy="876189"/>
          </a:xfrm>
          <a:prstGeom prst="curvedConnector3">
            <a:avLst>
              <a:gd name="adj1" fmla="val 1800000"/>
            </a:avLst>
          </a:prstGeom>
          <a:ln w="190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Прямая со стрелкой 42">
            <a:extLst>
              <a:ext uri="{FF2B5EF4-FFF2-40B4-BE49-F238E27FC236}">
                <a16:creationId xmlns:a16="http://schemas.microsoft.com/office/drawing/2014/main" id="{8A8C14D6-56E4-4556-86AE-51F7FB30C70B}"/>
              </a:ext>
            </a:extLst>
          </p:cNvPr>
          <p:cNvCxnSpPr>
            <a:stCxn id="28" idx="4"/>
            <a:endCxn id="30" idx="0"/>
          </p:cNvCxnSpPr>
          <p:nvPr/>
        </p:nvCxnSpPr>
        <p:spPr>
          <a:xfrm>
            <a:off x="4184650" y="4234572"/>
            <a:ext cx="0" cy="228489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Прямая со стрелкой 49">
            <a:extLst>
              <a:ext uri="{FF2B5EF4-FFF2-40B4-BE49-F238E27FC236}">
                <a16:creationId xmlns:a16="http://schemas.microsoft.com/office/drawing/2014/main" id="{FC8F71FE-DD49-4A33-AD54-670721C6A33A}"/>
              </a:ext>
            </a:extLst>
          </p:cNvPr>
          <p:cNvCxnSpPr>
            <a:cxnSpLocks/>
            <a:stCxn id="30" idx="4"/>
            <a:endCxn id="32" idx="0"/>
          </p:cNvCxnSpPr>
          <p:nvPr/>
        </p:nvCxnSpPr>
        <p:spPr>
          <a:xfrm>
            <a:off x="4184650" y="5110761"/>
            <a:ext cx="0" cy="183007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TextBox 52">
            <a:extLst>
              <a:ext uri="{FF2B5EF4-FFF2-40B4-BE49-F238E27FC236}">
                <a16:creationId xmlns:a16="http://schemas.microsoft.com/office/drawing/2014/main" id="{B2DA94AA-2F53-4770-B9AC-D0996A8F89C4}"/>
              </a:ext>
            </a:extLst>
          </p:cNvPr>
          <p:cNvSpPr txBox="1"/>
          <p:nvPr/>
        </p:nvSpPr>
        <p:spPr>
          <a:xfrm>
            <a:off x="1312668" y="3726056"/>
            <a:ext cx="18389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ascadia Mono" panose="020B0609020000020004" pitchFamily="49" charset="0"/>
                <a:ea typeface="Cascadia Mono" panose="020B0609020000020004" pitchFamily="49" charset="0"/>
                <a:cs typeface="Cascadia Mono" panose="020B0609020000020004" pitchFamily="49" charset="0"/>
              </a:rPr>
              <a:t>factorial(3)</a:t>
            </a:r>
            <a:endParaRPr lang="ru-RU" dirty="0">
              <a:latin typeface="Cascadia Mono" panose="020B0609020000020004" pitchFamily="49" charset="0"/>
              <a:ea typeface="Cascadia Mono" panose="020B0609020000020004" pitchFamily="49" charset="0"/>
              <a:cs typeface="Cascadia Mono" panose="020B0609020000020004" pitchFamily="49" charset="0"/>
            </a:endParaRPr>
          </a:p>
        </p:txBody>
      </p:sp>
      <p:cxnSp>
        <p:nvCxnSpPr>
          <p:cNvPr id="4" name="Соединитель: изогнутый 3">
            <a:extLst>
              <a:ext uri="{FF2B5EF4-FFF2-40B4-BE49-F238E27FC236}">
                <a16:creationId xmlns:a16="http://schemas.microsoft.com/office/drawing/2014/main" id="{1CBE201B-568C-4C05-A560-9DF33234221F}"/>
              </a:ext>
            </a:extLst>
          </p:cNvPr>
          <p:cNvCxnSpPr>
            <a:cxnSpLocks/>
            <a:stCxn id="53" idx="2"/>
            <a:endCxn id="28" idx="3"/>
          </p:cNvCxnSpPr>
          <p:nvPr/>
        </p:nvCxnSpPr>
        <p:spPr>
          <a:xfrm rot="16200000" flipH="1">
            <a:off x="3071737" y="3255802"/>
            <a:ext cx="44331" cy="1723502"/>
          </a:xfrm>
          <a:prstGeom prst="curvedConnector3">
            <a:avLst>
              <a:gd name="adj1" fmla="val 829632"/>
            </a:avLst>
          </a:prstGeom>
          <a:ln w="190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Соединитель: изогнутый 7">
            <a:extLst>
              <a:ext uri="{FF2B5EF4-FFF2-40B4-BE49-F238E27FC236}">
                <a16:creationId xmlns:a16="http://schemas.microsoft.com/office/drawing/2014/main" id="{8C13272F-804C-42B4-B2A1-364826707CC3}"/>
              </a:ext>
            </a:extLst>
          </p:cNvPr>
          <p:cNvCxnSpPr>
            <a:stCxn id="28" idx="1"/>
            <a:endCxn id="53" idx="0"/>
          </p:cNvCxnSpPr>
          <p:nvPr/>
        </p:nvCxnSpPr>
        <p:spPr>
          <a:xfrm rot="16200000" flipH="1" flipV="1">
            <a:off x="3071736" y="2842139"/>
            <a:ext cx="44331" cy="1723502"/>
          </a:xfrm>
          <a:prstGeom prst="curvedConnector3">
            <a:avLst>
              <a:gd name="adj1" fmla="val -729632"/>
            </a:avLst>
          </a:prstGeom>
          <a:ln w="190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TextBox 33">
            <a:extLst>
              <a:ext uri="{FF2B5EF4-FFF2-40B4-BE49-F238E27FC236}">
                <a16:creationId xmlns:a16="http://schemas.microsoft.com/office/drawing/2014/main" id="{D77B3CDD-AA67-4099-81EF-06E731970B39}"/>
              </a:ext>
            </a:extLst>
          </p:cNvPr>
          <p:cNvSpPr txBox="1"/>
          <p:nvPr/>
        </p:nvSpPr>
        <p:spPr>
          <a:xfrm>
            <a:off x="914333" y="5417563"/>
            <a:ext cx="290226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i="1" dirty="0">
                <a:solidFill>
                  <a:srgbClr val="FF7C80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терминальное условие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09CB64E6-BC24-4603-90E0-672F5A5127DE}"/>
              </a:ext>
            </a:extLst>
          </p:cNvPr>
          <p:cNvSpPr txBox="1"/>
          <p:nvPr/>
        </p:nvSpPr>
        <p:spPr>
          <a:xfrm>
            <a:off x="4971034" y="5017598"/>
            <a:ext cx="85792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ascadia Mono" panose="020B0609020000020004" pitchFamily="49" charset="0"/>
                <a:ea typeface="Cascadia Mono" panose="020B0609020000020004" pitchFamily="49" charset="0"/>
                <a:cs typeface="Cascadia Mono" panose="020B0609020000020004" pitchFamily="49" charset="0"/>
              </a:rPr>
              <a:t>3 * 1</a:t>
            </a:r>
            <a:endParaRPr lang="ru-RU" dirty="0">
              <a:latin typeface="Cascadia Mono" panose="020B0609020000020004" pitchFamily="49" charset="0"/>
              <a:ea typeface="Cascadia Mono" panose="020B0609020000020004" pitchFamily="49" charset="0"/>
              <a:cs typeface="Cascadia Mono" panose="020B0609020000020004" pitchFamily="49" charset="0"/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9D2EF2DB-D117-4E0A-9B6D-CC2133AC6EBE}"/>
              </a:ext>
            </a:extLst>
          </p:cNvPr>
          <p:cNvSpPr txBox="1"/>
          <p:nvPr/>
        </p:nvSpPr>
        <p:spPr>
          <a:xfrm>
            <a:off x="4970695" y="4164150"/>
            <a:ext cx="13965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ascadia Mono" panose="020B0609020000020004" pitchFamily="49" charset="0"/>
                <a:ea typeface="Cascadia Mono" panose="020B0609020000020004" pitchFamily="49" charset="0"/>
                <a:cs typeface="Cascadia Mono" panose="020B0609020000020004" pitchFamily="49" charset="0"/>
              </a:rPr>
              <a:t>3 * 1 * 2</a:t>
            </a:r>
            <a:endParaRPr lang="ru-RU" dirty="0">
              <a:latin typeface="Cascadia Mono" panose="020B0609020000020004" pitchFamily="49" charset="0"/>
              <a:ea typeface="Cascadia Mono" panose="020B0609020000020004" pitchFamily="49" charset="0"/>
              <a:cs typeface="Cascadia Mono" panose="020B06090200000200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4145858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B3CD1D9-5224-49F9-B56B-6CD2A1BBC8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Стек вызовов </a:t>
            </a:r>
            <a:r>
              <a:rPr lang="en-US" dirty="0"/>
              <a:t>{</a:t>
            </a:r>
            <a:endParaRPr lang="ru-RU" dirty="0"/>
          </a:p>
        </p:txBody>
      </p:sp>
      <p:sp>
        <p:nvSpPr>
          <p:cNvPr id="22" name="Объект 2">
            <a:extLst>
              <a:ext uri="{FF2B5EF4-FFF2-40B4-BE49-F238E27FC236}">
                <a16:creationId xmlns:a16="http://schemas.microsoft.com/office/drawing/2014/main" id="{0A0861FE-2A21-434F-86EF-72A5685518F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0" y="1117278"/>
            <a:ext cx="5962650" cy="3900492"/>
          </a:xfrm>
        </p:spPr>
        <p:txBody>
          <a:bodyPr>
            <a:noAutofit/>
          </a:bodyPr>
          <a:lstStyle/>
          <a:p>
            <a:pPr indent="450000" algn="just">
              <a:lnSpc>
                <a:spcPct val="107000"/>
              </a:lnSpc>
              <a:spcAft>
                <a:spcPts val="600"/>
              </a:spcAft>
              <a:buNone/>
            </a:pPr>
            <a:r>
              <a:rPr lang="ru-RU" sz="2000" b="1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Стек вызовов</a:t>
            </a:r>
            <a:r>
              <a:rPr lang="ru-RU" sz="20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— LIFO-стек, хранящий информацию для возврата управления из подпрограмм в подпрограмму и/или для возврата в программу из обработчика прерывания.</a:t>
            </a:r>
          </a:p>
          <a:p>
            <a:pPr indent="450000" algn="just">
              <a:lnSpc>
                <a:spcPct val="107000"/>
              </a:lnSpc>
              <a:spcAft>
                <a:spcPts val="600"/>
              </a:spcAft>
              <a:buNone/>
            </a:pPr>
            <a:r>
              <a:rPr lang="ru-RU" sz="20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При вызове подпрограммы или возникновении прерывания, </a:t>
            </a:r>
            <a:r>
              <a:rPr lang="ru-RU" sz="2000" i="1" u="sng" dirty="0">
                <a:solidFill>
                  <a:srgbClr val="FF7C80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в стек заносится адрес возврата</a:t>
            </a:r>
            <a:r>
              <a:rPr lang="ru-RU" sz="20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— адрес в памяти следующей инструкции приостановленной программы и управление передается подпрограмме или подпрограмме-обработчику.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C28D4BE-679A-4D4E-A720-103F7B7951FE}"/>
              </a:ext>
            </a:extLst>
          </p:cNvPr>
          <p:cNvSpPr txBox="1"/>
          <p:nvPr/>
        </p:nvSpPr>
        <p:spPr>
          <a:xfrm>
            <a:off x="1355408" y="1478754"/>
            <a:ext cx="4740592" cy="36933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dirty="0">
                <a:solidFill>
                  <a:srgbClr val="808080"/>
                </a:solidFill>
                <a:latin typeface="Cascadia Mono" panose="020B0609020000020004" pitchFamily="49" charset="0"/>
              </a:rPr>
              <a:t>#include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</a:t>
            </a:r>
            <a:r>
              <a:rPr lang="en-US" sz="1800" dirty="0">
                <a:solidFill>
                  <a:srgbClr val="A31515"/>
                </a:solidFill>
                <a:latin typeface="Cascadia Mono" panose="020B0609020000020004" pitchFamily="49" charset="0"/>
              </a:rPr>
              <a:t>&lt;iostream&gt;</a:t>
            </a:r>
            <a:endParaRPr lang="en-US" sz="1800" dirty="0">
              <a:solidFill>
                <a:srgbClr val="000000"/>
              </a:solidFill>
              <a:latin typeface="Cascadia Mono" panose="020B0609020000020004" pitchFamily="49" charset="0"/>
            </a:endParaRPr>
          </a:p>
          <a:p>
            <a:endParaRPr lang="ru-RU" sz="1800" dirty="0">
              <a:solidFill>
                <a:srgbClr val="000000"/>
              </a:solidFill>
              <a:latin typeface="Cascadia Mono" panose="020B0609020000020004" pitchFamily="49" charset="0"/>
            </a:endParaRPr>
          </a:p>
          <a:p>
            <a:r>
              <a:rPr lang="en-US" sz="1800" dirty="0">
                <a:solidFill>
                  <a:srgbClr val="0000FF"/>
                </a:solidFill>
                <a:latin typeface="Cascadia Mono" panose="020B0609020000020004" pitchFamily="49" charset="0"/>
              </a:rPr>
              <a:t>int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</a:t>
            </a:r>
            <a:r>
              <a:rPr lang="en-US" sz="1800" dirty="0">
                <a:solidFill>
                  <a:srgbClr val="927950"/>
                </a:solidFill>
                <a:latin typeface="Cascadia Mono" panose="020B0609020000020004" pitchFamily="49" charset="0"/>
              </a:rPr>
              <a:t>factorial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(</a:t>
            </a:r>
            <a:r>
              <a:rPr lang="en-US" sz="1800" dirty="0">
                <a:solidFill>
                  <a:srgbClr val="0000FF"/>
                </a:solidFill>
                <a:latin typeface="Cascadia Mono" panose="020B0609020000020004" pitchFamily="49" charset="0"/>
              </a:rPr>
              <a:t>int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</a:t>
            </a:r>
            <a:r>
              <a:rPr lang="en-US" sz="1800" dirty="0">
                <a:solidFill>
                  <a:srgbClr val="808080"/>
                </a:solidFill>
                <a:latin typeface="Cascadia Mono" panose="020B0609020000020004" pitchFamily="49" charset="0"/>
              </a:rPr>
              <a:t>a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) {</a:t>
            </a:r>
          </a:p>
          <a:p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   </a:t>
            </a:r>
            <a:r>
              <a:rPr lang="en-US" sz="1800" dirty="0">
                <a:solidFill>
                  <a:srgbClr val="A52AFF"/>
                </a:solidFill>
                <a:latin typeface="Cascadia Mono" panose="020B0609020000020004" pitchFamily="49" charset="0"/>
              </a:rPr>
              <a:t>if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(</a:t>
            </a:r>
            <a:r>
              <a:rPr lang="en-US" sz="1800" dirty="0">
                <a:solidFill>
                  <a:srgbClr val="808080"/>
                </a:solidFill>
                <a:latin typeface="Cascadia Mono" panose="020B0609020000020004" pitchFamily="49" charset="0"/>
              </a:rPr>
              <a:t>a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== 1)</a:t>
            </a:r>
          </a:p>
          <a:p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       </a:t>
            </a:r>
            <a:r>
              <a:rPr lang="en-US" sz="1800" dirty="0">
                <a:solidFill>
                  <a:srgbClr val="A52AFF"/>
                </a:solidFill>
                <a:latin typeface="Cascadia Mono" panose="020B0609020000020004" pitchFamily="49" charset="0"/>
              </a:rPr>
              <a:t>return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1;</a:t>
            </a:r>
          </a:p>
          <a:p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   </a:t>
            </a:r>
            <a:r>
              <a:rPr lang="en-US" sz="1800" dirty="0">
                <a:solidFill>
                  <a:srgbClr val="A52AFF"/>
                </a:solidFill>
                <a:latin typeface="Cascadia Mono" panose="020B0609020000020004" pitchFamily="49" charset="0"/>
              </a:rPr>
              <a:t>return </a:t>
            </a:r>
            <a:r>
              <a:rPr lang="en-US" sz="1800" dirty="0">
                <a:solidFill>
                  <a:srgbClr val="808080"/>
                </a:solidFill>
                <a:latin typeface="Cascadia Mono" panose="020B0609020000020004" pitchFamily="49" charset="0"/>
              </a:rPr>
              <a:t>a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* </a:t>
            </a:r>
            <a:r>
              <a:rPr lang="en-US" sz="1800" dirty="0">
                <a:solidFill>
                  <a:srgbClr val="927950"/>
                </a:solidFill>
                <a:latin typeface="Cascadia Mono" panose="020B0609020000020004" pitchFamily="49" charset="0"/>
              </a:rPr>
              <a:t>factorial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(</a:t>
            </a:r>
            <a:r>
              <a:rPr lang="en-US" sz="1800" dirty="0">
                <a:solidFill>
                  <a:srgbClr val="808080"/>
                </a:solidFill>
                <a:latin typeface="Cascadia Mono" panose="020B0609020000020004" pitchFamily="49" charset="0"/>
              </a:rPr>
              <a:t>a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- 1);</a:t>
            </a:r>
          </a:p>
          <a:p>
            <a:r>
              <a:rPr lang="ru-RU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}</a:t>
            </a:r>
          </a:p>
          <a:p>
            <a:r>
              <a:rPr lang="ru-RU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</a:t>
            </a:r>
          </a:p>
          <a:p>
            <a:r>
              <a:rPr lang="en-US" sz="1800" dirty="0">
                <a:solidFill>
                  <a:srgbClr val="0000FF"/>
                </a:solidFill>
                <a:latin typeface="Cascadia Mono" panose="020B0609020000020004" pitchFamily="49" charset="0"/>
              </a:rPr>
              <a:t>int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main(</a:t>
            </a:r>
            <a:r>
              <a:rPr lang="en-US" sz="1800" dirty="0">
                <a:solidFill>
                  <a:srgbClr val="0000FF"/>
                </a:solidFill>
                <a:latin typeface="Cascadia Mono" panose="020B0609020000020004" pitchFamily="49" charset="0"/>
              </a:rPr>
              <a:t>int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</a:t>
            </a:r>
            <a:r>
              <a:rPr lang="en-US" sz="1800" dirty="0" err="1">
                <a:solidFill>
                  <a:srgbClr val="808080"/>
                </a:solidFill>
                <a:latin typeface="Cascadia Mono" panose="020B0609020000020004" pitchFamily="49" charset="0"/>
              </a:rPr>
              <a:t>argc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, </a:t>
            </a:r>
            <a:r>
              <a:rPr lang="en-US" sz="1800" dirty="0">
                <a:solidFill>
                  <a:srgbClr val="0000FF"/>
                </a:solidFill>
                <a:latin typeface="Cascadia Mono" panose="020B0609020000020004" pitchFamily="49" charset="0"/>
              </a:rPr>
              <a:t>char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* </a:t>
            </a:r>
            <a:r>
              <a:rPr lang="en-US" sz="1800" dirty="0" err="1">
                <a:solidFill>
                  <a:srgbClr val="808080"/>
                </a:solidFill>
                <a:latin typeface="Cascadia Mono" panose="020B0609020000020004" pitchFamily="49" charset="0"/>
              </a:rPr>
              <a:t>argv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[])</a:t>
            </a:r>
          </a:p>
          <a:p>
            <a:r>
              <a:rPr lang="ru-RU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{</a:t>
            </a:r>
          </a:p>
          <a:p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   std::</a:t>
            </a:r>
            <a:r>
              <a:rPr lang="en-US" sz="1800" dirty="0" err="1">
                <a:solidFill>
                  <a:srgbClr val="000000"/>
                </a:solidFill>
                <a:latin typeface="Cascadia Mono" panose="020B0609020000020004" pitchFamily="49" charset="0"/>
              </a:rPr>
              <a:t>cout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</a:t>
            </a:r>
            <a:r>
              <a:rPr lang="en-US" sz="1800" dirty="0">
                <a:solidFill>
                  <a:srgbClr val="008080"/>
                </a:solidFill>
                <a:latin typeface="Cascadia Mono" panose="020B0609020000020004" pitchFamily="49" charset="0"/>
              </a:rPr>
              <a:t>&lt;&lt;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factorial(6);</a:t>
            </a:r>
          </a:p>
          <a:p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   </a:t>
            </a:r>
            <a:r>
              <a:rPr lang="en-US" sz="1800" dirty="0">
                <a:solidFill>
                  <a:srgbClr val="A52AFF"/>
                </a:solidFill>
                <a:latin typeface="Cascadia Mono" panose="020B0609020000020004" pitchFamily="49" charset="0"/>
              </a:rPr>
              <a:t>return 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0;</a:t>
            </a:r>
          </a:p>
          <a:p>
            <a:r>
              <a:rPr lang="ru-RU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}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046B8A9-4478-4B1F-A31A-E93EF1B080F4}"/>
              </a:ext>
            </a:extLst>
          </p:cNvPr>
          <p:cNvSpPr txBox="1"/>
          <p:nvPr/>
        </p:nvSpPr>
        <p:spPr>
          <a:xfrm>
            <a:off x="999088" y="5725719"/>
            <a:ext cx="87395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FF7C80"/>
                </a:solidFill>
              </a:rPr>
              <a:t>empty</a:t>
            </a:r>
            <a:endParaRPr lang="ru-RU" dirty="0">
              <a:solidFill>
                <a:srgbClr val="FF7C80"/>
              </a:solidFill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5473B0CA-D7E3-4B3A-B1B6-62433E24D025}"/>
              </a:ext>
            </a:extLst>
          </p:cNvPr>
          <p:cNvSpPr/>
          <p:nvPr/>
        </p:nvSpPr>
        <p:spPr>
          <a:xfrm>
            <a:off x="2315006" y="5742145"/>
            <a:ext cx="2514601" cy="369332"/>
          </a:xfrm>
          <a:prstGeom prst="rect">
            <a:avLst/>
          </a:prstGeom>
          <a:noFill/>
          <a:ln w="190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3 * factorial (2)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1AE22FAD-F215-449E-9F04-B41FAE80BD68}"/>
              </a:ext>
            </a:extLst>
          </p:cNvPr>
          <p:cNvSpPr/>
          <p:nvPr/>
        </p:nvSpPr>
        <p:spPr>
          <a:xfrm>
            <a:off x="5271568" y="5729991"/>
            <a:ext cx="2514601" cy="369332"/>
          </a:xfrm>
          <a:prstGeom prst="rect">
            <a:avLst/>
          </a:prstGeom>
          <a:noFill/>
          <a:ln w="190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3 * factorial (2)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A4E94572-9CCB-4362-A349-C7E725B95E37}"/>
              </a:ext>
            </a:extLst>
          </p:cNvPr>
          <p:cNvSpPr/>
          <p:nvPr/>
        </p:nvSpPr>
        <p:spPr>
          <a:xfrm>
            <a:off x="5271568" y="5360659"/>
            <a:ext cx="2514601" cy="369332"/>
          </a:xfrm>
          <a:prstGeom prst="rect">
            <a:avLst/>
          </a:prstGeom>
          <a:noFill/>
          <a:ln w="190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3 * factorial (1)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43D7DAF1-6A99-4D30-94C9-B1ED1D9CAF6D}"/>
              </a:ext>
            </a:extLst>
          </p:cNvPr>
          <p:cNvSpPr/>
          <p:nvPr/>
        </p:nvSpPr>
        <p:spPr>
          <a:xfrm>
            <a:off x="8228130" y="5729991"/>
            <a:ext cx="2514601" cy="369332"/>
          </a:xfrm>
          <a:prstGeom prst="rect">
            <a:avLst/>
          </a:prstGeom>
          <a:noFill/>
          <a:ln w="190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3 * factorial (2)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68B9990F-009D-4C2D-87C4-E9EB893AB7F1}"/>
              </a:ext>
            </a:extLst>
          </p:cNvPr>
          <p:cNvSpPr txBox="1"/>
          <p:nvPr/>
        </p:nvSpPr>
        <p:spPr>
          <a:xfrm>
            <a:off x="11184692" y="5729991"/>
            <a:ext cx="87395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FF7C80"/>
                </a:solidFill>
              </a:rPr>
              <a:t>empty</a:t>
            </a:r>
            <a:endParaRPr lang="ru-RU" dirty="0">
              <a:solidFill>
                <a:srgbClr val="FF7C80"/>
              </a:solidFill>
            </a:endParaRPr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FDF21A80-CD75-4F37-8E13-C24AD0CE1FA0}"/>
              </a:ext>
            </a:extLst>
          </p:cNvPr>
          <p:cNvSpPr/>
          <p:nvPr/>
        </p:nvSpPr>
        <p:spPr>
          <a:xfrm>
            <a:off x="999088" y="5276376"/>
            <a:ext cx="11059561" cy="895824"/>
          </a:xfrm>
          <a:prstGeom prst="rect">
            <a:avLst/>
          </a:prstGeom>
          <a:noFill/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endParaRPr lang="ru-RU" sz="2000" dirty="0">
              <a:solidFill>
                <a:schemeClr val="tx1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14" name="Прямоугольник: скругленные углы 13">
            <a:extLst>
              <a:ext uri="{FF2B5EF4-FFF2-40B4-BE49-F238E27FC236}">
                <a16:creationId xmlns:a16="http://schemas.microsoft.com/office/drawing/2014/main" id="{CAC3E567-3210-40E0-8B6B-799EC9DF2F71}"/>
              </a:ext>
            </a:extLst>
          </p:cNvPr>
          <p:cNvSpPr/>
          <p:nvPr/>
        </p:nvSpPr>
        <p:spPr>
          <a:xfrm>
            <a:off x="2315006" y="5103484"/>
            <a:ext cx="2176145" cy="420058"/>
          </a:xfrm>
          <a:prstGeom prst="roundRect">
            <a:avLst/>
          </a:prstGeom>
          <a:solidFill>
            <a:schemeClr val="bg1"/>
          </a:solidFill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stack</a:t>
            </a:r>
            <a:endParaRPr lang="ru-RU" sz="2400" b="1" dirty="0">
              <a:solidFill>
                <a:schemeClr val="tx1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4100568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20FD6434-EA8C-42A4-85CF-8B6BC1241B03}"/>
              </a:ext>
            </a:extLst>
          </p:cNvPr>
          <p:cNvSpPr txBox="1"/>
          <p:nvPr/>
        </p:nvSpPr>
        <p:spPr>
          <a:xfrm>
            <a:off x="145084" y="219829"/>
            <a:ext cx="1190183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450000" algn="just"/>
            <a:r>
              <a:rPr lang="ru-RU" sz="2400" b="1" dirty="0">
                <a:solidFill>
                  <a:srgbClr val="FF7C80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Пример. </a:t>
            </a:r>
            <a:r>
              <a:rPr lang="ru-RU" sz="24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Вычисление чисел Фибоначчи.</a:t>
            </a:r>
          </a:p>
        </p:txBody>
      </p:sp>
      <p:pic>
        <p:nvPicPr>
          <p:cNvPr id="1028" name="Picture 4">
            <a:extLst>
              <a:ext uri="{FF2B5EF4-FFF2-40B4-BE49-F238E27FC236}">
                <a16:creationId xmlns:a16="http://schemas.microsoft.com/office/drawing/2014/main" id="{F03DEF3A-718C-43A1-A4F7-7247848E405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95442" y="1851040"/>
            <a:ext cx="7851472" cy="43254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C9CD6291-5EB8-45D5-81E6-65B340459E7F}"/>
              </a:ext>
            </a:extLst>
          </p:cNvPr>
          <p:cNvSpPr txBox="1"/>
          <p:nvPr/>
        </p:nvSpPr>
        <p:spPr>
          <a:xfrm>
            <a:off x="6667731" y="6484282"/>
            <a:ext cx="552426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dirty="0">
                <a:latin typeface="Roboto" panose="02000000000000000000" pitchFamily="2" charset="0"/>
                <a:ea typeface="Roboto" panose="02000000000000000000" pitchFamily="2" charset="0"/>
              </a:rPr>
              <a:t>Источник</a:t>
            </a:r>
            <a:r>
              <a:rPr lang="en-US" sz="1400" dirty="0">
                <a:latin typeface="Roboto" panose="02000000000000000000" pitchFamily="2" charset="0"/>
                <a:ea typeface="Roboto" panose="02000000000000000000" pitchFamily="2" charset="0"/>
              </a:rPr>
              <a:t>: https://blog.skillfactory.ru/glossary/chisla-fibonachchi/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1C8BB0F2-6ECA-41A9-B3EC-E4B09060A19D}"/>
              </a:ext>
            </a:extLst>
          </p:cNvPr>
          <p:cNvSpPr txBox="1"/>
          <p:nvPr/>
        </p:nvSpPr>
        <p:spPr>
          <a:xfrm>
            <a:off x="145083" y="1851040"/>
            <a:ext cx="3738243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base" latinLnBrk="0">
              <a:spcAft>
                <a:spcPts val="1200"/>
              </a:spcAft>
            </a:pPr>
            <a:r>
              <a:rPr lang="ru-RU" sz="2000" b="1" dirty="0">
                <a:solidFill>
                  <a:srgbClr val="2C314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Условия</a:t>
            </a:r>
            <a:r>
              <a:rPr lang="en-US" sz="2000" b="1" dirty="0">
                <a:solidFill>
                  <a:srgbClr val="2C314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:</a:t>
            </a:r>
            <a:endParaRPr lang="en-US" sz="2000" b="1" i="0" u="none" strike="noStrike" dirty="0">
              <a:solidFill>
                <a:srgbClr val="2C3142"/>
              </a:solidFill>
              <a:effectLst/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  <a:p>
            <a:pPr marL="342900" indent="-342900" algn="l" fontAlgn="base" latinLnBrk="0">
              <a:buFont typeface="Wingdings" panose="05000000000000000000" pitchFamily="2" charset="2"/>
              <a:buChar char="Ø"/>
            </a:pPr>
            <a:r>
              <a:rPr lang="ru-RU" sz="2000" b="0" i="0" u="none" strike="noStrike" dirty="0">
                <a:solidFill>
                  <a:srgbClr val="2C3142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В начале 1 месяца появляется первая пара кроликов (самец и самка).</a:t>
            </a:r>
          </a:p>
          <a:p>
            <a:pPr marL="342900" indent="-342900" algn="l" fontAlgn="base" latinLnBrk="0">
              <a:buFont typeface="Wingdings" panose="05000000000000000000" pitchFamily="2" charset="2"/>
              <a:buChar char="Ø"/>
            </a:pPr>
            <a:r>
              <a:rPr lang="ru-RU" sz="2000" b="0" i="0" u="none" strike="noStrike" dirty="0">
                <a:solidFill>
                  <a:srgbClr val="2C3142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Со 2 месяца кролики начинают ежемесячно производить новую пару.</a:t>
            </a:r>
          </a:p>
          <a:p>
            <a:pPr marL="342900" indent="-342900" algn="l" fontAlgn="base" latinLnBrk="0">
              <a:buFont typeface="Wingdings" panose="05000000000000000000" pitchFamily="2" charset="2"/>
              <a:buChar char="Ø"/>
            </a:pPr>
            <a:r>
              <a:rPr lang="ru-RU" sz="2000" b="0" i="0" u="none" strike="noStrike" dirty="0">
                <a:solidFill>
                  <a:srgbClr val="2C3142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Кролики бессмертны.</a:t>
            </a:r>
          </a:p>
          <a:p>
            <a:pPr algn="l" fontAlgn="base" latinLnBrk="0"/>
            <a:endParaRPr lang="ru-RU" sz="2000" dirty="0">
              <a:solidFill>
                <a:srgbClr val="2C3142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  <a:p>
            <a:pPr indent="450000" algn="l" fontAlgn="base" latinLnBrk="0"/>
            <a:r>
              <a:rPr lang="ru-RU" sz="2000" b="1" dirty="0">
                <a:solidFill>
                  <a:srgbClr val="2C314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Первые 20 чисел</a:t>
            </a:r>
            <a:r>
              <a:rPr lang="en-US" sz="2000" dirty="0">
                <a:solidFill>
                  <a:srgbClr val="2C314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: 0, 1, 1, 2, 3, 5, 8, 13, 21, 34, 55, 89, 144, 233, 377, 610, 987, 1597, 2584, 4181</a:t>
            </a:r>
            <a:r>
              <a:rPr lang="ru-RU" sz="2000" dirty="0">
                <a:solidFill>
                  <a:srgbClr val="2C314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.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B7A2296-C3CB-4615-8E87-69735524546F}"/>
              </a:ext>
            </a:extLst>
          </p:cNvPr>
          <p:cNvSpPr txBox="1"/>
          <p:nvPr/>
        </p:nvSpPr>
        <p:spPr>
          <a:xfrm>
            <a:off x="145083" y="681494"/>
            <a:ext cx="1190183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450000" algn="just"/>
            <a:r>
              <a:rPr lang="ru-RU" sz="2000" b="1" i="0" dirty="0">
                <a:solidFill>
                  <a:srgbClr val="2C3142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Числа Фибоначчи </a:t>
            </a:r>
            <a:r>
              <a:rPr lang="ru-RU" sz="2000" b="0" i="0" dirty="0">
                <a:solidFill>
                  <a:srgbClr val="2C3142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(строка Фибоначчи) — числовая последовательность, первые два числа которой являются 0 и 1, а каждое последующее за ними число является суммой двух предыдущих.  Задача была поставлена Леонардо Пизанским в 1202 году.</a:t>
            </a:r>
            <a:endParaRPr lang="ru-RU" sz="2000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103870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20FD6434-EA8C-42A4-85CF-8B6BC1241B03}"/>
              </a:ext>
            </a:extLst>
          </p:cNvPr>
          <p:cNvSpPr txBox="1"/>
          <p:nvPr/>
        </p:nvSpPr>
        <p:spPr>
          <a:xfrm>
            <a:off x="145084" y="219829"/>
            <a:ext cx="1190183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450000" algn="just"/>
            <a:r>
              <a:rPr lang="ru-RU" sz="2400" b="1" dirty="0">
                <a:solidFill>
                  <a:srgbClr val="FF7C80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Пример. </a:t>
            </a:r>
            <a:r>
              <a:rPr lang="ru-RU" sz="24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Вычисление чисел Фибоначчи.</a:t>
            </a:r>
          </a:p>
        </p:txBody>
      </p:sp>
      <p:pic>
        <p:nvPicPr>
          <p:cNvPr id="4100" name="Picture 4" descr="A Python Guide to the Fibonacci Sequence – Real Python">
            <a:extLst>
              <a:ext uri="{FF2B5EF4-FFF2-40B4-BE49-F238E27FC236}">
                <a16:creationId xmlns:a16="http://schemas.microsoft.com/office/drawing/2014/main" id="{88A77F91-89A7-43AB-A625-2E68D9B8BEE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20790" y="904706"/>
            <a:ext cx="5391150" cy="25242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995EC537-A98E-4BEC-A90A-0332EEBE474C}"/>
              </a:ext>
            </a:extLst>
          </p:cNvPr>
          <p:cNvSpPr txBox="1"/>
          <p:nvPr/>
        </p:nvSpPr>
        <p:spPr>
          <a:xfrm>
            <a:off x="377190" y="1143159"/>
            <a:ext cx="5943600" cy="499700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4000"/>
              </a:lnSpc>
              <a:spcAft>
                <a:spcPts val="800"/>
              </a:spcAft>
            </a:pPr>
            <a:r>
              <a:rPr lang="en-US" sz="1600" dirty="0">
                <a:solidFill>
                  <a:srgbClr val="808080"/>
                </a:solidFill>
                <a:effectLst/>
                <a:latin typeface="Cascadia Mono" panose="020B0609020000020004" pitchFamily="49" charset="0"/>
                <a:ea typeface="Cascadia Mono" panose="020B0609020000020004" pitchFamily="49" charset="0"/>
                <a:cs typeface="Cascadia Mono" panose="020B0609020000020004" pitchFamily="49" charset="0"/>
              </a:rPr>
              <a:t>#include</a:t>
            </a:r>
            <a:r>
              <a:rPr lang="en-US" sz="1600" dirty="0">
                <a:solidFill>
                  <a:srgbClr val="000000"/>
                </a:solidFill>
                <a:effectLst/>
                <a:latin typeface="Cascadia Mono" panose="020B0609020000020004" pitchFamily="49" charset="0"/>
                <a:ea typeface="Cascadia Mono" panose="020B0609020000020004" pitchFamily="49" charset="0"/>
                <a:cs typeface="Cascadia Mono" panose="020B0609020000020004" pitchFamily="49" charset="0"/>
              </a:rPr>
              <a:t> </a:t>
            </a:r>
            <a:r>
              <a:rPr lang="en-US" sz="1600" dirty="0">
                <a:solidFill>
                  <a:srgbClr val="A31515"/>
                </a:solidFill>
                <a:effectLst/>
                <a:latin typeface="Cascadia Mono" panose="020B0609020000020004" pitchFamily="49" charset="0"/>
                <a:ea typeface="Cascadia Mono" panose="020B0609020000020004" pitchFamily="49" charset="0"/>
                <a:cs typeface="Cascadia Mono" panose="020B0609020000020004" pitchFamily="49" charset="0"/>
              </a:rPr>
              <a:t>&lt;iostream&gt;</a:t>
            </a:r>
            <a:endParaRPr lang="ru-RU" sz="1600" dirty="0">
              <a:effectLst/>
              <a:latin typeface="Cascadia Mono" panose="020B0609020000020004" pitchFamily="49" charset="0"/>
              <a:ea typeface="Cascadia Mono" panose="020B0609020000020004" pitchFamily="49" charset="0"/>
              <a:cs typeface="Cascadia Mono" panose="020B0609020000020004" pitchFamily="49" charset="0"/>
            </a:endParaRPr>
          </a:p>
          <a:p>
            <a:pPr>
              <a:lnSpc>
                <a:spcPct val="104000"/>
              </a:lnSpc>
              <a:spcAft>
                <a:spcPts val="800"/>
              </a:spcAft>
            </a:pPr>
            <a:r>
              <a:rPr lang="en-US" sz="1600" dirty="0">
                <a:solidFill>
                  <a:srgbClr val="000000"/>
                </a:solidFill>
                <a:effectLst/>
                <a:latin typeface="Cascadia Mono" panose="020B0609020000020004" pitchFamily="49" charset="0"/>
                <a:ea typeface="Cascadia Mono" panose="020B0609020000020004" pitchFamily="49" charset="0"/>
                <a:cs typeface="Cascadia Mono" panose="020B0609020000020004" pitchFamily="49" charset="0"/>
              </a:rPr>
              <a:t> </a:t>
            </a:r>
            <a:endParaRPr lang="ru-RU" sz="1600" dirty="0">
              <a:effectLst/>
              <a:latin typeface="Cascadia Mono" panose="020B0609020000020004" pitchFamily="49" charset="0"/>
              <a:ea typeface="Cascadia Mono" panose="020B0609020000020004" pitchFamily="49" charset="0"/>
              <a:cs typeface="Cascadia Mono" panose="020B0609020000020004" pitchFamily="49" charset="0"/>
            </a:endParaRPr>
          </a:p>
          <a:p>
            <a:pPr>
              <a:lnSpc>
                <a:spcPct val="104000"/>
              </a:lnSpc>
              <a:spcAft>
                <a:spcPts val="800"/>
              </a:spcAft>
            </a:pPr>
            <a:r>
              <a:rPr lang="en-US" sz="1600" dirty="0">
                <a:solidFill>
                  <a:srgbClr val="0000FF"/>
                </a:solidFill>
                <a:effectLst/>
                <a:latin typeface="Cascadia Mono" panose="020B0609020000020004" pitchFamily="49" charset="0"/>
                <a:ea typeface="Cascadia Mono" panose="020B0609020000020004" pitchFamily="49" charset="0"/>
                <a:cs typeface="Cascadia Mono" panose="020B0609020000020004" pitchFamily="49" charset="0"/>
              </a:rPr>
              <a:t>int</a:t>
            </a:r>
            <a:r>
              <a:rPr lang="en-US" sz="1600" dirty="0">
                <a:solidFill>
                  <a:srgbClr val="000000"/>
                </a:solidFill>
                <a:effectLst/>
                <a:latin typeface="Cascadia Mono" panose="020B0609020000020004" pitchFamily="49" charset="0"/>
                <a:ea typeface="Cascadia Mono" panose="020B0609020000020004" pitchFamily="49" charset="0"/>
                <a:cs typeface="Cascadia Mono" panose="020B0609020000020004" pitchFamily="49" charset="0"/>
              </a:rPr>
              <a:t> </a:t>
            </a:r>
            <a:r>
              <a:rPr lang="en-US" sz="1600" dirty="0" err="1">
                <a:solidFill>
                  <a:srgbClr val="927950"/>
                </a:solidFill>
                <a:effectLst/>
                <a:latin typeface="Cascadia Mono" panose="020B0609020000020004" pitchFamily="49" charset="0"/>
                <a:ea typeface="Cascadia Mono" panose="020B0609020000020004" pitchFamily="49" charset="0"/>
                <a:cs typeface="Cascadia Mono" panose="020B0609020000020004" pitchFamily="49" charset="0"/>
              </a:rPr>
              <a:t>fibonacci</a:t>
            </a:r>
            <a:r>
              <a:rPr lang="en-US" sz="1600" dirty="0">
                <a:solidFill>
                  <a:srgbClr val="000000"/>
                </a:solidFill>
                <a:effectLst/>
                <a:latin typeface="Cascadia Mono" panose="020B0609020000020004" pitchFamily="49" charset="0"/>
                <a:ea typeface="Cascadia Mono" panose="020B0609020000020004" pitchFamily="49" charset="0"/>
                <a:cs typeface="Cascadia Mono" panose="020B0609020000020004" pitchFamily="49" charset="0"/>
              </a:rPr>
              <a:t>(</a:t>
            </a:r>
            <a:r>
              <a:rPr lang="en-US" sz="1600" dirty="0">
                <a:solidFill>
                  <a:srgbClr val="0000FF"/>
                </a:solidFill>
                <a:effectLst/>
                <a:latin typeface="Cascadia Mono" panose="020B0609020000020004" pitchFamily="49" charset="0"/>
                <a:ea typeface="Cascadia Mono" panose="020B0609020000020004" pitchFamily="49" charset="0"/>
                <a:cs typeface="Cascadia Mono" panose="020B0609020000020004" pitchFamily="49" charset="0"/>
              </a:rPr>
              <a:t>int</a:t>
            </a:r>
            <a:r>
              <a:rPr lang="en-US" sz="1600" dirty="0">
                <a:solidFill>
                  <a:srgbClr val="000000"/>
                </a:solidFill>
                <a:effectLst/>
                <a:latin typeface="Cascadia Mono" panose="020B0609020000020004" pitchFamily="49" charset="0"/>
                <a:ea typeface="Cascadia Mono" panose="020B0609020000020004" pitchFamily="49" charset="0"/>
                <a:cs typeface="Cascadia Mono" panose="020B0609020000020004" pitchFamily="49" charset="0"/>
              </a:rPr>
              <a:t> </a:t>
            </a:r>
            <a:r>
              <a:rPr lang="en-US" sz="1600" dirty="0">
                <a:solidFill>
                  <a:srgbClr val="808080"/>
                </a:solidFill>
                <a:effectLst/>
                <a:latin typeface="Cascadia Mono" panose="020B0609020000020004" pitchFamily="49" charset="0"/>
                <a:ea typeface="Cascadia Mono" panose="020B0609020000020004" pitchFamily="49" charset="0"/>
                <a:cs typeface="Cascadia Mono" panose="020B0609020000020004" pitchFamily="49" charset="0"/>
              </a:rPr>
              <a:t>x</a:t>
            </a:r>
            <a:r>
              <a:rPr lang="en-US" sz="1600" dirty="0">
                <a:solidFill>
                  <a:srgbClr val="000000"/>
                </a:solidFill>
                <a:effectLst/>
                <a:latin typeface="Cascadia Mono" panose="020B0609020000020004" pitchFamily="49" charset="0"/>
                <a:ea typeface="Cascadia Mono" panose="020B0609020000020004" pitchFamily="49" charset="0"/>
                <a:cs typeface="Cascadia Mono" panose="020B0609020000020004" pitchFamily="49" charset="0"/>
              </a:rPr>
              <a:t>) {</a:t>
            </a:r>
            <a:endParaRPr lang="ru-RU" sz="1600" dirty="0">
              <a:effectLst/>
              <a:latin typeface="Cascadia Mono" panose="020B0609020000020004" pitchFamily="49" charset="0"/>
              <a:ea typeface="Cascadia Mono" panose="020B0609020000020004" pitchFamily="49" charset="0"/>
              <a:cs typeface="Cascadia Mono" panose="020B0609020000020004" pitchFamily="49" charset="0"/>
            </a:endParaRPr>
          </a:p>
          <a:p>
            <a:pPr>
              <a:lnSpc>
                <a:spcPct val="104000"/>
              </a:lnSpc>
              <a:spcAft>
                <a:spcPts val="800"/>
              </a:spcAft>
            </a:pPr>
            <a:r>
              <a:rPr lang="en-US" sz="1600" dirty="0">
                <a:solidFill>
                  <a:srgbClr val="000000"/>
                </a:solidFill>
                <a:effectLst/>
                <a:latin typeface="Cascadia Mono" panose="020B0609020000020004" pitchFamily="49" charset="0"/>
                <a:ea typeface="Cascadia Mono" panose="020B0609020000020004" pitchFamily="49" charset="0"/>
                <a:cs typeface="Cascadia Mono" panose="020B0609020000020004" pitchFamily="49" charset="0"/>
              </a:rPr>
              <a:t>    </a:t>
            </a:r>
            <a:r>
              <a:rPr lang="en-US" sz="1600" dirty="0">
                <a:solidFill>
                  <a:srgbClr val="A52AFF"/>
                </a:solidFill>
                <a:effectLst/>
                <a:latin typeface="Cascadia Mono" panose="020B0609020000020004" pitchFamily="49" charset="0"/>
                <a:ea typeface="Cascadia Mono" panose="020B0609020000020004" pitchFamily="49" charset="0"/>
                <a:cs typeface="Cascadia Mono" panose="020B0609020000020004" pitchFamily="49" charset="0"/>
              </a:rPr>
              <a:t>if</a:t>
            </a:r>
            <a:r>
              <a:rPr lang="en-US" sz="1600" dirty="0">
                <a:solidFill>
                  <a:srgbClr val="000000"/>
                </a:solidFill>
                <a:effectLst/>
                <a:latin typeface="Cascadia Mono" panose="020B0609020000020004" pitchFamily="49" charset="0"/>
                <a:ea typeface="Cascadia Mono" panose="020B0609020000020004" pitchFamily="49" charset="0"/>
                <a:cs typeface="Cascadia Mono" panose="020B0609020000020004" pitchFamily="49" charset="0"/>
              </a:rPr>
              <a:t> (</a:t>
            </a:r>
            <a:r>
              <a:rPr lang="en-US" sz="1600" dirty="0">
                <a:solidFill>
                  <a:srgbClr val="808080"/>
                </a:solidFill>
                <a:effectLst/>
                <a:latin typeface="Cascadia Mono" panose="020B0609020000020004" pitchFamily="49" charset="0"/>
                <a:ea typeface="Cascadia Mono" panose="020B0609020000020004" pitchFamily="49" charset="0"/>
                <a:cs typeface="Cascadia Mono" panose="020B0609020000020004" pitchFamily="49" charset="0"/>
              </a:rPr>
              <a:t>x</a:t>
            </a:r>
            <a:r>
              <a:rPr lang="en-US" sz="1600" dirty="0">
                <a:solidFill>
                  <a:srgbClr val="000000"/>
                </a:solidFill>
                <a:effectLst/>
                <a:latin typeface="Cascadia Mono" panose="020B0609020000020004" pitchFamily="49" charset="0"/>
                <a:ea typeface="Cascadia Mono" panose="020B0609020000020004" pitchFamily="49" charset="0"/>
                <a:cs typeface="Cascadia Mono" panose="020B0609020000020004" pitchFamily="49" charset="0"/>
              </a:rPr>
              <a:t> &lt;= 1)</a:t>
            </a:r>
            <a:endParaRPr lang="ru-RU" sz="1600" dirty="0">
              <a:effectLst/>
              <a:latin typeface="Cascadia Mono" panose="020B0609020000020004" pitchFamily="49" charset="0"/>
              <a:ea typeface="Cascadia Mono" panose="020B0609020000020004" pitchFamily="49" charset="0"/>
              <a:cs typeface="Cascadia Mono" panose="020B0609020000020004" pitchFamily="49" charset="0"/>
            </a:endParaRPr>
          </a:p>
          <a:p>
            <a:pPr>
              <a:lnSpc>
                <a:spcPct val="104000"/>
              </a:lnSpc>
              <a:spcAft>
                <a:spcPts val="800"/>
              </a:spcAft>
            </a:pPr>
            <a:r>
              <a:rPr lang="en-US" sz="1600" dirty="0">
                <a:solidFill>
                  <a:srgbClr val="000000"/>
                </a:solidFill>
                <a:effectLst/>
                <a:latin typeface="Cascadia Mono" panose="020B0609020000020004" pitchFamily="49" charset="0"/>
                <a:ea typeface="Cascadia Mono" panose="020B0609020000020004" pitchFamily="49" charset="0"/>
                <a:cs typeface="Cascadia Mono" panose="020B0609020000020004" pitchFamily="49" charset="0"/>
              </a:rPr>
              <a:t>        </a:t>
            </a:r>
            <a:r>
              <a:rPr lang="en-US" sz="1600" dirty="0">
                <a:solidFill>
                  <a:srgbClr val="A52AFF"/>
                </a:solidFill>
                <a:effectLst/>
                <a:latin typeface="Cascadia Mono" panose="020B0609020000020004" pitchFamily="49" charset="0"/>
                <a:ea typeface="Cascadia Mono" panose="020B0609020000020004" pitchFamily="49" charset="0"/>
                <a:cs typeface="Cascadia Mono" panose="020B0609020000020004" pitchFamily="49" charset="0"/>
              </a:rPr>
              <a:t>return</a:t>
            </a:r>
            <a:r>
              <a:rPr lang="en-US" sz="1600" dirty="0">
                <a:solidFill>
                  <a:srgbClr val="000000"/>
                </a:solidFill>
                <a:effectLst/>
                <a:latin typeface="Cascadia Mono" panose="020B0609020000020004" pitchFamily="49" charset="0"/>
                <a:ea typeface="Cascadia Mono" panose="020B0609020000020004" pitchFamily="49" charset="0"/>
                <a:cs typeface="Cascadia Mono" panose="020B0609020000020004" pitchFamily="49" charset="0"/>
              </a:rPr>
              <a:t> </a:t>
            </a:r>
            <a:r>
              <a:rPr lang="en-US" sz="1600" dirty="0">
                <a:solidFill>
                  <a:srgbClr val="808080"/>
                </a:solidFill>
                <a:effectLst/>
                <a:latin typeface="Cascadia Mono" panose="020B0609020000020004" pitchFamily="49" charset="0"/>
                <a:ea typeface="Cascadia Mono" panose="020B0609020000020004" pitchFamily="49" charset="0"/>
                <a:cs typeface="Cascadia Mono" panose="020B0609020000020004" pitchFamily="49" charset="0"/>
              </a:rPr>
              <a:t>x</a:t>
            </a:r>
            <a:r>
              <a:rPr lang="en-US" sz="1600" dirty="0">
                <a:solidFill>
                  <a:srgbClr val="000000"/>
                </a:solidFill>
                <a:effectLst/>
                <a:latin typeface="Cascadia Mono" panose="020B0609020000020004" pitchFamily="49" charset="0"/>
                <a:ea typeface="Cascadia Mono" panose="020B0609020000020004" pitchFamily="49" charset="0"/>
                <a:cs typeface="Cascadia Mono" panose="020B0609020000020004" pitchFamily="49" charset="0"/>
              </a:rPr>
              <a:t>;</a:t>
            </a:r>
            <a:endParaRPr lang="ru-RU" sz="1600" dirty="0">
              <a:effectLst/>
              <a:latin typeface="Cascadia Mono" panose="020B0609020000020004" pitchFamily="49" charset="0"/>
              <a:ea typeface="Cascadia Mono" panose="020B0609020000020004" pitchFamily="49" charset="0"/>
              <a:cs typeface="Cascadia Mono" panose="020B0609020000020004" pitchFamily="49" charset="0"/>
            </a:endParaRPr>
          </a:p>
          <a:p>
            <a:pPr>
              <a:lnSpc>
                <a:spcPct val="104000"/>
              </a:lnSpc>
              <a:spcAft>
                <a:spcPts val="800"/>
              </a:spcAft>
            </a:pPr>
            <a:r>
              <a:rPr lang="en-US" sz="1600" dirty="0">
                <a:solidFill>
                  <a:srgbClr val="000000"/>
                </a:solidFill>
                <a:effectLst/>
                <a:latin typeface="Cascadia Mono" panose="020B0609020000020004" pitchFamily="49" charset="0"/>
                <a:ea typeface="Cascadia Mono" panose="020B0609020000020004" pitchFamily="49" charset="0"/>
                <a:cs typeface="Cascadia Mono" panose="020B0609020000020004" pitchFamily="49" charset="0"/>
              </a:rPr>
              <a:t> </a:t>
            </a:r>
            <a:endParaRPr lang="ru-RU" sz="1600" dirty="0">
              <a:effectLst/>
              <a:latin typeface="Cascadia Mono" panose="020B0609020000020004" pitchFamily="49" charset="0"/>
              <a:ea typeface="Cascadia Mono" panose="020B0609020000020004" pitchFamily="49" charset="0"/>
              <a:cs typeface="Cascadia Mono" panose="020B0609020000020004" pitchFamily="49" charset="0"/>
            </a:endParaRPr>
          </a:p>
          <a:p>
            <a:pPr>
              <a:lnSpc>
                <a:spcPct val="104000"/>
              </a:lnSpc>
              <a:spcAft>
                <a:spcPts val="800"/>
              </a:spcAft>
            </a:pPr>
            <a:r>
              <a:rPr lang="en-US" sz="1600" dirty="0">
                <a:solidFill>
                  <a:srgbClr val="000000"/>
                </a:solidFill>
                <a:effectLst/>
                <a:latin typeface="Cascadia Mono" panose="020B0609020000020004" pitchFamily="49" charset="0"/>
                <a:ea typeface="Cascadia Mono" panose="020B0609020000020004" pitchFamily="49" charset="0"/>
                <a:cs typeface="Cascadia Mono" panose="020B0609020000020004" pitchFamily="49" charset="0"/>
              </a:rPr>
              <a:t>    </a:t>
            </a:r>
            <a:r>
              <a:rPr lang="en-US" sz="1600" dirty="0">
                <a:solidFill>
                  <a:srgbClr val="A52AFF"/>
                </a:solidFill>
                <a:effectLst/>
                <a:latin typeface="Cascadia Mono" panose="020B0609020000020004" pitchFamily="49" charset="0"/>
                <a:ea typeface="Cascadia Mono" panose="020B0609020000020004" pitchFamily="49" charset="0"/>
                <a:cs typeface="Cascadia Mono" panose="020B0609020000020004" pitchFamily="49" charset="0"/>
              </a:rPr>
              <a:t>return</a:t>
            </a:r>
            <a:r>
              <a:rPr lang="en-US" sz="1600" dirty="0">
                <a:solidFill>
                  <a:srgbClr val="000000"/>
                </a:solidFill>
                <a:effectLst/>
                <a:latin typeface="Cascadia Mono" panose="020B0609020000020004" pitchFamily="49" charset="0"/>
                <a:ea typeface="Cascadia Mono" panose="020B0609020000020004" pitchFamily="49" charset="0"/>
                <a:cs typeface="Cascadia Mono" panose="020B0609020000020004" pitchFamily="49" charset="0"/>
              </a:rPr>
              <a:t> </a:t>
            </a:r>
            <a:r>
              <a:rPr lang="en-US" sz="1600" dirty="0" err="1">
                <a:solidFill>
                  <a:srgbClr val="927950"/>
                </a:solidFill>
                <a:effectLst/>
                <a:latin typeface="Cascadia Mono" panose="020B0609020000020004" pitchFamily="49" charset="0"/>
                <a:ea typeface="Cascadia Mono" panose="020B0609020000020004" pitchFamily="49" charset="0"/>
                <a:cs typeface="Cascadia Mono" panose="020B0609020000020004" pitchFamily="49" charset="0"/>
              </a:rPr>
              <a:t>fibonacci</a:t>
            </a:r>
            <a:r>
              <a:rPr lang="en-US" sz="1600" dirty="0">
                <a:solidFill>
                  <a:srgbClr val="000000"/>
                </a:solidFill>
                <a:effectLst/>
                <a:latin typeface="Cascadia Mono" panose="020B0609020000020004" pitchFamily="49" charset="0"/>
                <a:ea typeface="Cascadia Mono" panose="020B0609020000020004" pitchFamily="49" charset="0"/>
                <a:cs typeface="Cascadia Mono" panose="020B0609020000020004" pitchFamily="49" charset="0"/>
              </a:rPr>
              <a:t>(</a:t>
            </a:r>
            <a:r>
              <a:rPr lang="en-US" sz="1600" dirty="0">
                <a:solidFill>
                  <a:srgbClr val="808080"/>
                </a:solidFill>
                <a:effectLst/>
                <a:latin typeface="Cascadia Mono" panose="020B0609020000020004" pitchFamily="49" charset="0"/>
                <a:ea typeface="Cascadia Mono" panose="020B0609020000020004" pitchFamily="49" charset="0"/>
                <a:cs typeface="Cascadia Mono" panose="020B0609020000020004" pitchFamily="49" charset="0"/>
              </a:rPr>
              <a:t>x</a:t>
            </a:r>
            <a:r>
              <a:rPr lang="en-US" sz="1600" dirty="0">
                <a:solidFill>
                  <a:srgbClr val="000000"/>
                </a:solidFill>
                <a:effectLst/>
                <a:latin typeface="Cascadia Mono" panose="020B0609020000020004" pitchFamily="49" charset="0"/>
                <a:ea typeface="Cascadia Mono" panose="020B0609020000020004" pitchFamily="49" charset="0"/>
                <a:cs typeface="Cascadia Mono" panose="020B0609020000020004" pitchFamily="49" charset="0"/>
              </a:rPr>
              <a:t> - 1) + </a:t>
            </a:r>
            <a:r>
              <a:rPr lang="en-US" sz="1600" dirty="0" err="1">
                <a:solidFill>
                  <a:srgbClr val="927950"/>
                </a:solidFill>
                <a:effectLst/>
                <a:latin typeface="Cascadia Mono" panose="020B0609020000020004" pitchFamily="49" charset="0"/>
                <a:ea typeface="Cascadia Mono" panose="020B0609020000020004" pitchFamily="49" charset="0"/>
                <a:cs typeface="Cascadia Mono" panose="020B0609020000020004" pitchFamily="49" charset="0"/>
              </a:rPr>
              <a:t>fibonacci</a:t>
            </a:r>
            <a:r>
              <a:rPr lang="en-US" sz="1600" dirty="0">
                <a:solidFill>
                  <a:srgbClr val="000000"/>
                </a:solidFill>
                <a:effectLst/>
                <a:latin typeface="Cascadia Mono" panose="020B0609020000020004" pitchFamily="49" charset="0"/>
                <a:ea typeface="Cascadia Mono" panose="020B0609020000020004" pitchFamily="49" charset="0"/>
                <a:cs typeface="Cascadia Mono" panose="020B0609020000020004" pitchFamily="49" charset="0"/>
              </a:rPr>
              <a:t>(</a:t>
            </a:r>
            <a:r>
              <a:rPr lang="en-US" sz="1600" dirty="0">
                <a:solidFill>
                  <a:srgbClr val="808080"/>
                </a:solidFill>
                <a:effectLst/>
                <a:latin typeface="Cascadia Mono" panose="020B0609020000020004" pitchFamily="49" charset="0"/>
                <a:ea typeface="Cascadia Mono" panose="020B0609020000020004" pitchFamily="49" charset="0"/>
                <a:cs typeface="Cascadia Mono" panose="020B0609020000020004" pitchFamily="49" charset="0"/>
              </a:rPr>
              <a:t>x</a:t>
            </a:r>
            <a:r>
              <a:rPr lang="en-US" sz="1600" dirty="0">
                <a:solidFill>
                  <a:srgbClr val="000000"/>
                </a:solidFill>
                <a:effectLst/>
                <a:latin typeface="Cascadia Mono" panose="020B0609020000020004" pitchFamily="49" charset="0"/>
                <a:ea typeface="Cascadia Mono" panose="020B0609020000020004" pitchFamily="49" charset="0"/>
                <a:cs typeface="Cascadia Mono" panose="020B0609020000020004" pitchFamily="49" charset="0"/>
              </a:rPr>
              <a:t> - 2);</a:t>
            </a:r>
            <a:endParaRPr lang="ru-RU" sz="1600" dirty="0">
              <a:effectLst/>
              <a:latin typeface="Cascadia Mono" panose="020B0609020000020004" pitchFamily="49" charset="0"/>
              <a:ea typeface="Cascadia Mono" panose="020B0609020000020004" pitchFamily="49" charset="0"/>
              <a:cs typeface="Cascadia Mono" panose="020B0609020000020004" pitchFamily="49" charset="0"/>
            </a:endParaRPr>
          </a:p>
          <a:p>
            <a:pPr>
              <a:lnSpc>
                <a:spcPct val="104000"/>
              </a:lnSpc>
              <a:spcAft>
                <a:spcPts val="800"/>
              </a:spcAft>
            </a:pPr>
            <a:r>
              <a:rPr lang="en-US" sz="1600" dirty="0">
                <a:solidFill>
                  <a:srgbClr val="000000"/>
                </a:solidFill>
                <a:effectLst/>
                <a:latin typeface="Cascadia Mono" panose="020B0609020000020004" pitchFamily="49" charset="0"/>
                <a:ea typeface="Cascadia Mono" panose="020B0609020000020004" pitchFamily="49" charset="0"/>
                <a:cs typeface="Cascadia Mono" panose="020B0609020000020004" pitchFamily="49" charset="0"/>
              </a:rPr>
              <a:t>}</a:t>
            </a:r>
            <a:endParaRPr lang="ru-RU" sz="1600" dirty="0">
              <a:effectLst/>
              <a:latin typeface="Cascadia Mono" panose="020B0609020000020004" pitchFamily="49" charset="0"/>
              <a:ea typeface="Cascadia Mono" panose="020B0609020000020004" pitchFamily="49" charset="0"/>
              <a:cs typeface="Cascadia Mono" panose="020B0609020000020004" pitchFamily="49" charset="0"/>
            </a:endParaRPr>
          </a:p>
          <a:p>
            <a:pPr>
              <a:lnSpc>
                <a:spcPct val="104000"/>
              </a:lnSpc>
              <a:spcAft>
                <a:spcPts val="800"/>
              </a:spcAft>
            </a:pPr>
            <a:r>
              <a:rPr lang="en-US" sz="1600" dirty="0">
                <a:solidFill>
                  <a:srgbClr val="000000"/>
                </a:solidFill>
                <a:effectLst/>
                <a:latin typeface="Cascadia Mono" panose="020B0609020000020004" pitchFamily="49" charset="0"/>
                <a:ea typeface="Cascadia Mono" panose="020B0609020000020004" pitchFamily="49" charset="0"/>
                <a:cs typeface="Cascadia Mono" panose="020B0609020000020004" pitchFamily="49" charset="0"/>
              </a:rPr>
              <a:t> </a:t>
            </a:r>
            <a:endParaRPr lang="ru-RU" sz="1600" dirty="0">
              <a:effectLst/>
              <a:latin typeface="Cascadia Mono" panose="020B0609020000020004" pitchFamily="49" charset="0"/>
              <a:ea typeface="Cascadia Mono" panose="020B0609020000020004" pitchFamily="49" charset="0"/>
              <a:cs typeface="Cascadia Mono" panose="020B0609020000020004" pitchFamily="49" charset="0"/>
            </a:endParaRPr>
          </a:p>
          <a:p>
            <a:pPr>
              <a:lnSpc>
                <a:spcPct val="104000"/>
              </a:lnSpc>
              <a:spcAft>
                <a:spcPts val="800"/>
              </a:spcAft>
            </a:pPr>
            <a:r>
              <a:rPr lang="en-US" sz="1600" dirty="0">
                <a:solidFill>
                  <a:srgbClr val="0000FF"/>
                </a:solidFill>
                <a:effectLst/>
                <a:latin typeface="Cascadia Mono" panose="020B0609020000020004" pitchFamily="49" charset="0"/>
                <a:ea typeface="Cascadia Mono" panose="020B0609020000020004" pitchFamily="49" charset="0"/>
                <a:cs typeface="Cascadia Mono" panose="020B0609020000020004" pitchFamily="49" charset="0"/>
              </a:rPr>
              <a:t>int</a:t>
            </a:r>
            <a:r>
              <a:rPr lang="en-US" sz="1600" dirty="0">
                <a:solidFill>
                  <a:srgbClr val="000000"/>
                </a:solidFill>
                <a:effectLst/>
                <a:latin typeface="Cascadia Mono" panose="020B0609020000020004" pitchFamily="49" charset="0"/>
                <a:ea typeface="Cascadia Mono" panose="020B0609020000020004" pitchFamily="49" charset="0"/>
                <a:cs typeface="Cascadia Mono" panose="020B0609020000020004" pitchFamily="49" charset="0"/>
              </a:rPr>
              <a:t> </a:t>
            </a:r>
            <a:r>
              <a:rPr lang="en-US" sz="1600" dirty="0">
                <a:solidFill>
                  <a:srgbClr val="927950"/>
                </a:solidFill>
                <a:effectLst/>
                <a:latin typeface="Cascadia Mono" panose="020B0609020000020004" pitchFamily="49" charset="0"/>
                <a:ea typeface="Cascadia Mono" panose="020B0609020000020004" pitchFamily="49" charset="0"/>
                <a:cs typeface="Cascadia Mono" panose="020B0609020000020004" pitchFamily="49" charset="0"/>
              </a:rPr>
              <a:t>main</a:t>
            </a:r>
            <a:r>
              <a:rPr lang="en-US" sz="1600" dirty="0">
                <a:solidFill>
                  <a:srgbClr val="000000"/>
                </a:solidFill>
                <a:effectLst/>
                <a:latin typeface="Cascadia Mono" panose="020B0609020000020004" pitchFamily="49" charset="0"/>
                <a:ea typeface="Cascadia Mono" panose="020B0609020000020004" pitchFamily="49" charset="0"/>
                <a:cs typeface="Cascadia Mono" panose="020B0609020000020004" pitchFamily="49" charset="0"/>
              </a:rPr>
              <a:t>(</a:t>
            </a:r>
            <a:r>
              <a:rPr lang="en-US" sz="1600" dirty="0">
                <a:solidFill>
                  <a:srgbClr val="0000FF"/>
                </a:solidFill>
                <a:effectLst/>
                <a:latin typeface="Cascadia Mono" panose="020B0609020000020004" pitchFamily="49" charset="0"/>
                <a:ea typeface="Cascadia Mono" panose="020B0609020000020004" pitchFamily="49" charset="0"/>
                <a:cs typeface="Cascadia Mono" panose="020B0609020000020004" pitchFamily="49" charset="0"/>
              </a:rPr>
              <a:t>int</a:t>
            </a:r>
            <a:r>
              <a:rPr lang="en-US" sz="1600" dirty="0">
                <a:solidFill>
                  <a:srgbClr val="000000"/>
                </a:solidFill>
                <a:effectLst/>
                <a:latin typeface="Cascadia Mono" panose="020B0609020000020004" pitchFamily="49" charset="0"/>
                <a:ea typeface="Cascadia Mono" panose="020B0609020000020004" pitchFamily="49" charset="0"/>
                <a:cs typeface="Cascadia Mono" panose="020B0609020000020004" pitchFamily="49" charset="0"/>
              </a:rPr>
              <a:t> </a:t>
            </a:r>
            <a:r>
              <a:rPr lang="en-US" sz="1600" dirty="0" err="1">
                <a:solidFill>
                  <a:srgbClr val="808080"/>
                </a:solidFill>
                <a:effectLst/>
                <a:latin typeface="Cascadia Mono" panose="020B0609020000020004" pitchFamily="49" charset="0"/>
                <a:ea typeface="Cascadia Mono" panose="020B0609020000020004" pitchFamily="49" charset="0"/>
                <a:cs typeface="Cascadia Mono" panose="020B0609020000020004" pitchFamily="49" charset="0"/>
              </a:rPr>
              <a:t>argc</a:t>
            </a:r>
            <a:r>
              <a:rPr lang="en-US" sz="1600" dirty="0">
                <a:solidFill>
                  <a:srgbClr val="000000"/>
                </a:solidFill>
                <a:effectLst/>
                <a:latin typeface="Cascadia Mono" panose="020B0609020000020004" pitchFamily="49" charset="0"/>
                <a:ea typeface="Cascadia Mono" panose="020B0609020000020004" pitchFamily="49" charset="0"/>
                <a:cs typeface="Cascadia Mono" panose="020B0609020000020004" pitchFamily="49" charset="0"/>
              </a:rPr>
              <a:t>, </a:t>
            </a:r>
            <a:r>
              <a:rPr lang="en-US" sz="1600" dirty="0">
                <a:solidFill>
                  <a:srgbClr val="0000FF"/>
                </a:solidFill>
                <a:effectLst/>
                <a:latin typeface="Cascadia Mono" panose="020B0609020000020004" pitchFamily="49" charset="0"/>
                <a:ea typeface="Cascadia Mono" panose="020B0609020000020004" pitchFamily="49" charset="0"/>
                <a:cs typeface="Cascadia Mono" panose="020B0609020000020004" pitchFamily="49" charset="0"/>
              </a:rPr>
              <a:t>char</a:t>
            </a:r>
            <a:r>
              <a:rPr lang="en-US" sz="1600" dirty="0">
                <a:solidFill>
                  <a:srgbClr val="000000"/>
                </a:solidFill>
                <a:effectLst/>
                <a:latin typeface="Cascadia Mono" panose="020B0609020000020004" pitchFamily="49" charset="0"/>
                <a:ea typeface="Cascadia Mono" panose="020B0609020000020004" pitchFamily="49" charset="0"/>
                <a:cs typeface="Cascadia Mono" panose="020B0609020000020004" pitchFamily="49" charset="0"/>
              </a:rPr>
              <a:t> * </a:t>
            </a:r>
            <a:r>
              <a:rPr lang="en-US" sz="1600" dirty="0" err="1">
                <a:solidFill>
                  <a:srgbClr val="808080"/>
                </a:solidFill>
                <a:effectLst/>
                <a:latin typeface="Cascadia Mono" panose="020B0609020000020004" pitchFamily="49" charset="0"/>
                <a:ea typeface="Cascadia Mono" panose="020B0609020000020004" pitchFamily="49" charset="0"/>
                <a:cs typeface="Cascadia Mono" panose="020B0609020000020004" pitchFamily="49" charset="0"/>
              </a:rPr>
              <a:t>argv</a:t>
            </a:r>
            <a:r>
              <a:rPr lang="en-US" sz="1600" dirty="0">
                <a:solidFill>
                  <a:srgbClr val="000000"/>
                </a:solidFill>
                <a:effectLst/>
                <a:latin typeface="Cascadia Mono" panose="020B0609020000020004" pitchFamily="49" charset="0"/>
                <a:ea typeface="Cascadia Mono" panose="020B0609020000020004" pitchFamily="49" charset="0"/>
                <a:cs typeface="Cascadia Mono" panose="020B0609020000020004" pitchFamily="49" charset="0"/>
              </a:rPr>
              <a:t>[])</a:t>
            </a:r>
            <a:endParaRPr lang="ru-RU" sz="1600" dirty="0">
              <a:effectLst/>
              <a:latin typeface="Cascadia Mono" panose="020B0609020000020004" pitchFamily="49" charset="0"/>
              <a:ea typeface="Cascadia Mono" panose="020B0609020000020004" pitchFamily="49" charset="0"/>
              <a:cs typeface="Cascadia Mono" panose="020B0609020000020004" pitchFamily="49" charset="0"/>
            </a:endParaRPr>
          </a:p>
          <a:p>
            <a:pPr>
              <a:lnSpc>
                <a:spcPct val="104000"/>
              </a:lnSpc>
              <a:spcAft>
                <a:spcPts val="800"/>
              </a:spcAft>
            </a:pPr>
            <a:r>
              <a:rPr lang="en-US" sz="1600" dirty="0">
                <a:solidFill>
                  <a:srgbClr val="000000"/>
                </a:solidFill>
                <a:effectLst/>
                <a:latin typeface="Cascadia Mono" panose="020B0609020000020004" pitchFamily="49" charset="0"/>
                <a:ea typeface="Cascadia Mono" panose="020B0609020000020004" pitchFamily="49" charset="0"/>
                <a:cs typeface="Cascadia Mono" panose="020B0609020000020004" pitchFamily="49" charset="0"/>
              </a:rPr>
              <a:t>{</a:t>
            </a:r>
            <a:endParaRPr lang="ru-RU" sz="1600" dirty="0">
              <a:effectLst/>
              <a:latin typeface="Cascadia Mono" panose="020B0609020000020004" pitchFamily="49" charset="0"/>
              <a:ea typeface="Cascadia Mono" panose="020B0609020000020004" pitchFamily="49" charset="0"/>
              <a:cs typeface="Cascadia Mono" panose="020B0609020000020004" pitchFamily="49" charset="0"/>
            </a:endParaRPr>
          </a:p>
          <a:p>
            <a:pPr>
              <a:lnSpc>
                <a:spcPct val="104000"/>
              </a:lnSpc>
              <a:spcAft>
                <a:spcPts val="800"/>
              </a:spcAft>
            </a:pPr>
            <a:r>
              <a:rPr lang="en-US" sz="1600" dirty="0">
                <a:solidFill>
                  <a:srgbClr val="000000"/>
                </a:solidFill>
                <a:effectLst/>
                <a:latin typeface="Cascadia Mono" panose="020B0609020000020004" pitchFamily="49" charset="0"/>
                <a:ea typeface="Cascadia Mono" panose="020B0609020000020004" pitchFamily="49" charset="0"/>
                <a:cs typeface="Cascadia Mono" panose="020B0609020000020004" pitchFamily="49" charset="0"/>
              </a:rPr>
              <a:t>    std::</a:t>
            </a:r>
            <a:r>
              <a:rPr lang="en-US" sz="1600" dirty="0" err="1">
                <a:solidFill>
                  <a:srgbClr val="000000"/>
                </a:solidFill>
                <a:effectLst/>
                <a:latin typeface="Cascadia Mono" panose="020B0609020000020004" pitchFamily="49" charset="0"/>
                <a:ea typeface="Cascadia Mono" panose="020B0609020000020004" pitchFamily="49" charset="0"/>
                <a:cs typeface="Cascadia Mono" panose="020B0609020000020004" pitchFamily="49" charset="0"/>
              </a:rPr>
              <a:t>cout</a:t>
            </a:r>
            <a:r>
              <a:rPr lang="en-US" sz="1600" dirty="0">
                <a:solidFill>
                  <a:srgbClr val="000000"/>
                </a:solidFill>
                <a:effectLst/>
                <a:latin typeface="Cascadia Mono" panose="020B0609020000020004" pitchFamily="49" charset="0"/>
                <a:ea typeface="Cascadia Mono" panose="020B0609020000020004" pitchFamily="49" charset="0"/>
                <a:cs typeface="Cascadia Mono" panose="020B0609020000020004" pitchFamily="49" charset="0"/>
              </a:rPr>
              <a:t> </a:t>
            </a:r>
            <a:r>
              <a:rPr lang="en-US" sz="1600" dirty="0">
                <a:solidFill>
                  <a:srgbClr val="008080"/>
                </a:solidFill>
                <a:effectLst/>
                <a:latin typeface="Cascadia Mono" panose="020B0609020000020004" pitchFamily="49" charset="0"/>
                <a:ea typeface="Cascadia Mono" panose="020B0609020000020004" pitchFamily="49" charset="0"/>
                <a:cs typeface="Cascadia Mono" panose="020B0609020000020004" pitchFamily="49" charset="0"/>
              </a:rPr>
              <a:t>&lt;&lt;</a:t>
            </a:r>
            <a:r>
              <a:rPr lang="en-US" sz="1600" dirty="0">
                <a:solidFill>
                  <a:srgbClr val="000000"/>
                </a:solidFill>
                <a:effectLst/>
                <a:latin typeface="Cascadia Mono" panose="020B0609020000020004" pitchFamily="49" charset="0"/>
                <a:ea typeface="Cascadia Mono" panose="020B0609020000020004" pitchFamily="49" charset="0"/>
                <a:cs typeface="Cascadia Mono" panose="020B0609020000020004" pitchFamily="49" charset="0"/>
              </a:rPr>
              <a:t> </a:t>
            </a:r>
            <a:r>
              <a:rPr lang="en-US" sz="1600" dirty="0" err="1">
                <a:solidFill>
                  <a:srgbClr val="927950"/>
                </a:solidFill>
                <a:effectLst/>
                <a:latin typeface="Cascadia Mono" panose="020B0609020000020004" pitchFamily="49" charset="0"/>
                <a:ea typeface="Cascadia Mono" panose="020B0609020000020004" pitchFamily="49" charset="0"/>
                <a:cs typeface="Cascadia Mono" panose="020B0609020000020004" pitchFamily="49" charset="0"/>
              </a:rPr>
              <a:t>fibonacci</a:t>
            </a:r>
            <a:r>
              <a:rPr lang="en-US" sz="1600" dirty="0">
                <a:solidFill>
                  <a:srgbClr val="000000"/>
                </a:solidFill>
                <a:effectLst/>
                <a:latin typeface="Cascadia Mono" panose="020B0609020000020004" pitchFamily="49" charset="0"/>
                <a:ea typeface="Cascadia Mono" panose="020B0609020000020004" pitchFamily="49" charset="0"/>
                <a:cs typeface="Cascadia Mono" panose="020B0609020000020004" pitchFamily="49" charset="0"/>
              </a:rPr>
              <a:t>(7) </a:t>
            </a:r>
            <a:r>
              <a:rPr lang="en-US" sz="1600" dirty="0">
                <a:solidFill>
                  <a:srgbClr val="008080"/>
                </a:solidFill>
                <a:effectLst/>
                <a:latin typeface="Cascadia Mono" panose="020B0609020000020004" pitchFamily="49" charset="0"/>
                <a:ea typeface="Cascadia Mono" panose="020B0609020000020004" pitchFamily="49" charset="0"/>
                <a:cs typeface="Cascadia Mono" panose="020B0609020000020004" pitchFamily="49" charset="0"/>
              </a:rPr>
              <a:t>&lt;&lt;</a:t>
            </a:r>
            <a:r>
              <a:rPr lang="en-US" sz="1600" dirty="0">
                <a:solidFill>
                  <a:srgbClr val="000000"/>
                </a:solidFill>
                <a:effectLst/>
                <a:latin typeface="Cascadia Mono" panose="020B0609020000020004" pitchFamily="49" charset="0"/>
                <a:ea typeface="Cascadia Mono" panose="020B0609020000020004" pitchFamily="49" charset="0"/>
                <a:cs typeface="Cascadia Mono" panose="020B0609020000020004" pitchFamily="49" charset="0"/>
              </a:rPr>
              <a:t> std::</a:t>
            </a:r>
            <a:r>
              <a:rPr lang="en-US" sz="1600" dirty="0" err="1">
                <a:solidFill>
                  <a:srgbClr val="000000"/>
                </a:solidFill>
                <a:effectLst/>
                <a:latin typeface="Cascadia Mono" panose="020B0609020000020004" pitchFamily="49" charset="0"/>
                <a:ea typeface="Cascadia Mono" panose="020B0609020000020004" pitchFamily="49" charset="0"/>
                <a:cs typeface="Cascadia Mono" panose="020B0609020000020004" pitchFamily="49" charset="0"/>
              </a:rPr>
              <a:t>endl</a:t>
            </a:r>
            <a:r>
              <a:rPr lang="en-US" sz="1600" dirty="0">
                <a:solidFill>
                  <a:srgbClr val="000000"/>
                </a:solidFill>
                <a:effectLst/>
                <a:latin typeface="Cascadia Mono" panose="020B0609020000020004" pitchFamily="49" charset="0"/>
                <a:ea typeface="Cascadia Mono" panose="020B0609020000020004" pitchFamily="49" charset="0"/>
                <a:cs typeface="Cascadia Mono" panose="020B0609020000020004" pitchFamily="49" charset="0"/>
              </a:rPr>
              <a:t>;</a:t>
            </a:r>
            <a:endParaRPr lang="ru-RU" sz="1600" dirty="0">
              <a:effectLst/>
              <a:latin typeface="Cascadia Mono" panose="020B0609020000020004" pitchFamily="49" charset="0"/>
              <a:ea typeface="Cascadia Mono" panose="020B0609020000020004" pitchFamily="49" charset="0"/>
              <a:cs typeface="Cascadia Mono" panose="020B0609020000020004" pitchFamily="49" charset="0"/>
            </a:endParaRPr>
          </a:p>
          <a:p>
            <a:pPr>
              <a:lnSpc>
                <a:spcPct val="104000"/>
              </a:lnSpc>
              <a:spcAft>
                <a:spcPts val="800"/>
              </a:spcAft>
            </a:pPr>
            <a:r>
              <a:rPr lang="en-US" sz="1600" dirty="0">
                <a:solidFill>
                  <a:srgbClr val="000000"/>
                </a:solidFill>
                <a:effectLst/>
                <a:latin typeface="Cascadia Mono" panose="020B0609020000020004" pitchFamily="49" charset="0"/>
                <a:ea typeface="Cascadia Mono" panose="020B0609020000020004" pitchFamily="49" charset="0"/>
                <a:cs typeface="Cascadia Mono" panose="020B0609020000020004" pitchFamily="49" charset="0"/>
              </a:rPr>
              <a:t>    </a:t>
            </a:r>
            <a:r>
              <a:rPr lang="ru-RU" sz="1600" dirty="0" err="1">
                <a:solidFill>
                  <a:srgbClr val="A52AFF"/>
                </a:solidFill>
                <a:effectLst/>
                <a:latin typeface="Cascadia Mono" panose="020B0609020000020004" pitchFamily="49" charset="0"/>
                <a:ea typeface="Cascadia Mono" panose="020B0609020000020004" pitchFamily="49" charset="0"/>
                <a:cs typeface="Cascadia Mono" panose="020B0609020000020004" pitchFamily="49" charset="0"/>
              </a:rPr>
              <a:t>return</a:t>
            </a:r>
            <a:r>
              <a:rPr lang="ru-RU" sz="1600" dirty="0">
                <a:solidFill>
                  <a:srgbClr val="000000"/>
                </a:solidFill>
                <a:effectLst/>
                <a:latin typeface="Cascadia Mono" panose="020B0609020000020004" pitchFamily="49" charset="0"/>
                <a:ea typeface="Cascadia Mono" panose="020B0609020000020004" pitchFamily="49" charset="0"/>
                <a:cs typeface="Cascadia Mono" panose="020B0609020000020004" pitchFamily="49" charset="0"/>
              </a:rPr>
              <a:t> 0;</a:t>
            </a:r>
            <a:endParaRPr lang="ru-RU" sz="1600" dirty="0">
              <a:effectLst/>
              <a:latin typeface="Cascadia Mono" panose="020B0609020000020004" pitchFamily="49" charset="0"/>
              <a:ea typeface="Cascadia Mono" panose="020B0609020000020004" pitchFamily="49" charset="0"/>
              <a:cs typeface="Cascadia Mono" panose="020B0609020000020004" pitchFamily="49" charset="0"/>
            </a:endParaRPr>
          </a:p>
          <a:p>
            <a:pPr>
              <a:lnSpc>
                <a:spcPct val="104000"/>
              </a:lnSpc>
              <a:spcAft>
                <a:spcPts val="800"/>
              </a:spcAft>
            </a:pPr>
            <a:r>
              <a:rPr lang="ru-RU" sz="1600" dirty="0">
                <a:solidFill>
                  <a:srgbClr val="000000"/>
                </a:solidFill>
                <a:effectLst/>
                <a:latin typeface="Cascadia Mono" panose="020B0609020000020004" pitchFamily="49" charset="0"/>
                <a:ea typeface="Cascadia Mono" panose="020B0609020000020004" pitchFamily="49" charset="0"/>
                <a:cs typeface="Cascadia Mono" panose="020B0609020000020004" pitchFamily="49" charset="0"/>
              </a:rPr>
              <a:t>}</a:t>
            </a:r>
            <a:endParaRPr lang="ru-RU" sz="1600" dirty="0">
              <a:effectLst/>
              <a:latin typeface="Cascadia Mono" panose="020B0609020000020004" pitchFamily="49" charset="0"/>
              <a:ea typeface="Cascadia Mono" panose="020B0609020000020004" pitchFamily="49" charset="0"/>
              <a:cs typeface="Cascadia Mono" panose="020B0609020000020004" pitchFamily="49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EA133D4-9B34-412A-9743-00CAF38E9A47}"/>
              </a:ext>
            </a:extLst>
          </p:cNvPr>
          <p:cNvSpPr txBox="1"/>
          <p:nvPr/>
        </p:nvSpPr>
        <p:spPr>
          <a:xfrm>
            <a:off x="6225692" y="4122864"/>
            <a:ext cx="586201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 latinLnBrk="0">
              <a:spcAft>
                <a:spcPts val="1200"/>
              </a:spcAft>
            </a:pPr>
            <a:r>
              <a:rPr lang="ru-RU" sz="2000" b="1" dirty="0">
                <a:solidFill>
                  <a:srgbClr val="2C314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Проблема</a:t>
            </a:r>
            <a:r>
              <a:rPr lang="en-US" sz="2000" b="1" dirty="0">
                <a:solidFill>
                  <a:srgbClr val="2C314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: </a:t>
            </a:r>
            <a:r>
              <a:rPr lang="ru-RU" sz="2000" dirty="0">
                <a:solidFill>
                  <a:srgbClr val="2C314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как мы видим, </a:t>
            </a:r>
            <a:r>
              <a:rPr lang="en-US" sz="2000" dirty="0">
                <a:solidFill>
                  <a:srgbClr val="2C314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F(3)</a:t>
            </a:r>
            <a:r>
              <a:rPr lang="ru-RU" sz="2000" dirty="0">
                <a:solidFill>
                  <a:srgbClr val="2C314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высчитывается дважды. Это и есть основная проблема рекурсивного подхода – </a:t>
            </a:r>
            <a:r>
              <a:rPr lang="ru-RU" sz="2000" i="1" u="sng" dirty="0">
                <a:solidFill>
                  <a:srgbClr val="FF7C80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повторные вычисления одних и тех же значений</a:t>
            </a:r>
            <a:r>
              <a:rPr lang="ru-RU" sz="2000" dirty="0">
                <a:solidFill>
                  <a:srgbClr val="2C314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51271636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B3CD1D9-5224-49F9-B56B-6CD2A1BBC8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Преимущества и недостатки </a:t>
            </a:r>
            <a:r>
              <a:rPr lang="en-US" dirty="0"/>
              <a:t>{</a:t>
            </a:r>
            <a:endParaRPr lang="ru-RU" dirty="0"/>
          </a:p>
        </p:txBody>
      </p:sp>
      <p:grpSp>
        <p:nvGrpSpPr>
          <p:cNvPr id="19" name="Google Shape;1585;p36">
            <a:extLst>
              <a:ext uri="{FF2B5EF4-FFF2-40B4-BE49-F238E27FC236}">
                <a16:creationId xmlns:a16="http://schemas.microsoft.com/office/drawing/2014/main" id="{76DAAA94-57C6-49C3-8F2D-1EF474DC4C92}"/>
              </a:ext>
            </a:extLst>
          </p:cNvPr>
          <p:cNvGrpSpPr/>
          <p:nvPr/>
        </p:nvGrpSpPr>
        <p:grpSpPr>
          <a:xfrm>
            <a:off x="3140133" y="1203511"/>
            <a:ext cx="572754" cy="572357"/>
            <a:chOff x="1977583" y="1273395"/>
            <a:chExt cx="572754" cy="572357"/>
          </a:xfrm>
        </p:grpSpPr>
        <p:sp>
          <p:nvSpPr>
            <p:cNvPr id="28" name="Google Shape;1586;p36">
              <a:extLst>
                <a:ext uri="{FF2B5EF4-FFF2-40B4-BE49-F238E27FC236}">
                  <a16:creationId xmlns:a16="http://schemas.microsoft.com/office/drawing/2014/main" id="{ED3717F0-005B-40A1-898E-7B6FCED84AC4}"/>
                </a:ext>
              </a:extLst>
            </p:cNvPr>
            <p:cNvSpPr/>
            <p:nvPr/>
          </p:nvSpPr>
          <p:spPr>
            <a:xfrm>
              <a:off x="1977583" y="1273395"/>
              <a:ext cx="572754" cy="572357"/>
            </a:xfrm>
            <a:prstGeom prst="rect">
              <a:avLst/>
            </a:prstGeom>
            <a:noFill/>
            <a:ln w="38100" cap="flat" cmpd="sng">
              <a:solidFill>
                <a:srgbClr val="39805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" name="Google Shape;1587;p36">
              <a:extLst>
                <a:ext uri="{FF2B5EF4-FFF2-40B4-BE49-F238E27FC236}">
                  <a16:creationId xmlns:a16="http://schemas.microsoft.com/office/drawing/2014/main" id="{95A7B92C-669C-4D2A-B456-2EE6A706E3A4}"/>
                </a:ext>
              </a:extLst>
            </p:cNvPr>
            <p:cNvSpPr/>
            <p:nvPr/>
          </p:nvSpPr>
          <p:spPr>
            <a:xfrm>
              <a:off x="2059891" y="1409883"/>
              <a:ext cx="408143" cy="297919"/>
            </a:xfrm>
            <a:custGeom>
              <a:avLst/>
              <a:gdLst/>
              <a:ahLst/>
              <a:cxnLst/>
              <a:rect l="l" t="t" r="r" b="b"/>
              <a:pathLst>
                <a:path w="10014" h="7309" extrusionOk="0">
                  <a:moveTo>
                    <a:pt x="8149" y="1134"/>
                  </a:moveTo>
                  <a:cubicBezTo>
                    <a:pt x="8294" y="1134"/>
                    <a:pt x="8439" y="1189"/>
                    <a:pt x="8549" y="1300"/>
                  </a:cubicBezTo>
                  <a:cubicBezTo>
                    <a:pt x="8769" y="1520"/>
                    <a:pt x="8769" y="1879"/>
                    <a:pt x="8549" y="2100"/>
                  </a:cubicBezTo>
                  <a:lnTo>
                    <a:pt x="4639" y="6007"/>
                  </a:lnTo>
                  <a:cubicBezTo>
                    <a:pt x="4527" y="6120"/>
                    <a:pt x="4377" y="6177"/>
                    <a:pt x="4227" y="6177"/>
                  </a:cubicBezTo>
                  <a:cubicBezTo>
                    <a:pt x="4081" y="6177"/>
                    <a:pt x="3937" y="6123"/>
                    <a:pt x="3830" y="6016"/>
                  </a:cubicBezTo>
                  <a:lnTo>
                    <a:pt x="1547" y="3748"/>
                  </a:lnTo>
                  <a:cubicBezTo>
                    <a:pt x="1296" y="3534"/>
                    <a:pt x="1281" y="3151"/>
                    <a:pt x="1514" y="2918"/>
                  </a:cubicBezTo>
                  <a:cubicBezTo>
                    <a:pt x="1626" y="2806"/>
                    <a:pt x="1771" y="2750"/>
                    <a:pt x="1916" y="2750"/>
                  </a:cubicBezTo>
                  <a:cubicBezTo>
                    <a:pt x="2074" y="2750"/>
                    <a:pt x="2232" y="2817"/>
                    <a:pt x="2344" y="2948"/>
                  </a:cubicBezTo>
                  <a:lnTo>
                    <a:pt x="3784" y="4388"/>
                  </a:lnTo>
                  <a:cubicBezTo>
                    <a:pt x="3793" y="4401"/>
                    <a:pt x="3805" y="4410"/>
                    <a:pt x="3817" y="4419"/>
                  </a:cubicBezTo>
                  <a:cubicBezTo>
                    <a:pt x="3817" y="4422"/>
                    <a:pt x="3820" y="4422"/>
                    <a:pt x="3823" y="4425"/>
                  </a:cubicBezTo>
                  <a:cubicBezTo>
                    <a:pt x="3934" y="4535"/>
                    <a:pt x="4078" y="4590"/>
                    <a:pt x="4222" y="4590"/>
                  </a:cubicBezTo>
                  <a:cubicBezTo>
                    <a:pt x="4367" y="4590"/>
                    <a:pt x="4512" y="4535"/>
                    <a:pt x="4624" y="4425"/>
                  </a:cubicBezTo>
                  <a:lnTo>
                    <a:pt x="7749" y="1300"/>
                  </a:lnTo>
                  <a:cubicBezTo>
                    <a:pt x="7859" y="1189"/>
                    <a:pt x="8004" y="1134"/>
                    <a:pt x="8149" y="1134"/>
                  </a:cubicBezTo>
                  <a:close/>
                  <a:moveTo>
                    <a:pt x="8146" y="1"/>
                  </a:moveTo>
                  <a:cubicBezTo>
                    <a:pt x="7712" y="1"/>
                    <a:pt x="7279" y="166"/>
                    <a:pt x="6949" y="496"/>
                  </a:cubicBezTo>
                  <a:lnTo>
                    <a:pt x="6946" y="496"/>
                  </a:lnTo>
                  <a:lnTo>
                    <a:pt x="4219" y="3223"/>
                  </a:lnTo>
                  <a:lnTo>
                    <a:pt x="3144" y="2148"/>
                  </a:lnTo>
                  <a:cubicBezTo>
                    <a:pt x="2808" y="1779"/>
                    <a:pt x="2348" y="1594"/>
                    <a:pt x="1887" y="1594"/>
                  </a:cubicBezTo>
                  <a:cubicBezTo>
                    <a:pt x="1453" y="1594"/>
                    <a:pt x="1019" y="1758"/>
                    <a:pt x="686" y="2091"/>
                  </a:cubicBezTo>
                  <a:cubicBezTo>
                    <a:pt x="1" y="2776"/>
                    <a:pt x="28" y="3896"/>
                    <a:pt x="747" y="4549"/>
                  </a:cubicBezTo>
                  <a:lnTo>
                    <a:pt x="3029" y="6819"/>
                  </a:lnTo>
                  <a:cubicBezTo>
                    <a:pt x="3344" y="7131"/>
                    <a:pt x="3768" y="7308"/>
                    <a:pt x="4214" y="7308"/>
                  </a:cubicBezTo>
                  <a:cubicBezTo>
                    <a:pt x="4218" y="7308"/>
                    <a:pt x="4221" y="7308"/>
                    <a:pt x="4225" y="7308"/>
                  </a:cubicBezTo>
                  <a:cubicBezTo>
                    <a:pt x="4678" y="7308"/>
                    <a:pt x="5116" y="7127"/>
                    <a:pt x="5439" y="6807"/>
                  </a:cubicBezTo>
                  <a:lnTo>
                    <a:pt x="9349" y="2900"/>
                  </a:lnTo>
                  <a:cubicBezTo>
                    <a:pt x="10013" y="2236"/>
                    <a:pt x="10013" y="1161"/>
                    <a:pt x="9349" y="499"/>
                  </a:cubicBezTo>
                  <a:cubicBezTo>
                    <a:pt x="9017" y="167"/>
                    <a:pt x="8581" y="1"/>
                    <a:pt x="8146" y="1"/>
                  </a:cubicBezTo>
                  <a:close/>
                </a:path>
              </a:pathLst>
            </a:custGeom>
            <a:solidFill>
              <a:srgbClr val="398059"/>
            </a:solidFill>
            <a:ln>
              <a:solidFill>
                <a:srgbClr val="949494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30" name="Google Shape;1588;p36">
            <a:extLst>
              <a:ext uri="{FF2B5EF4-FFF2-40B4-BE49-F238E27FC236}">
                <a16:creationId xmlns:a16="http://schemas.microsoft.com/office/drawing/2014/main" id="{40B55803-3D3E-48FF-8EA6-942F2C33C409}"/>
              </a:ext>
            </a:extLst>
          </p:cNvPr>
          <p:cNvGrpSpPr/>
          <p:nvPr/>
        </p:nvGrpSpPr>
        <p:grpSpPr>
          <a:xfrm>
            <a:off x="9112368" y="1202779"/>
            <a:ext cx="572754" cy="572357"/>
            <a:chOff x="6593674" y="1273402"/>
            <a:chExt cx="572754" cy="572357"/>
          </a:xfrm>
        </p:grpSpPr>
        <p:sp>
          <p:nvSpPr>
            <p:cNvPr id="31" name="Google Shape;1589;p36">
              <a:extLst>
                <a:ext uri="{FF2B5EF4-FFF2-40B4-BE49-F238E27FC236}">
                  <a16:creationId xmlns:a16="http://schemas.microsoft.com/office/drawing/2014/main" id="{A0E28AB2-9DE6-45A2-A832-8E255C9AA69D}"/>
                </a:ext>
              </a:extLst>
            </p:cNvPr>
            <p:cNvSpPr/>
            <p:nvPr/>
          </p:nvSpPr>
          <p:spPr>
            <a:xfrm>
              <a:off x="6593674" y="1273402"/>
              <a:ext cx="572754" cy="572357"/>
            </a:xfrm>
            <a:prstGeom prst="rect">
              <a:avLst/>
            </a:prstGeom>
            <a:noFill/>
            <a:ln w="38100" cap="flat" cmpd="sng">
              <a:solidFill>
                <a:srgbClr val="FF5C5C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1590;p36">
              <a:extLst>
                <a:ext uri="{FF2B5EF4-FFF2-40B4-BE49-F238E27FC236}">
                  <a16:creationId xmlns:a16="http://schemas.microsoft.com/office/drawing/2014/main" id="{D7B5CD2C-F816-4284-96DD-AC2604219A06}"/>
                </a:ext>
              </a:extLst>
            </p:cNvPr>
            <p:cNvSpPr/>
            <p:nvPr/>
          </p:nvSpPr>
          <p:spPr>
            <a:xfrm>
              <a:off x="6694503" y="1379957"/>
              <a:ext cx="371054" cy="357633"/>
            </a:xfrm>
            <a:custGeom>
              <a:avLst/>
              <a:gdLst/>
              <a:ahLst/>
              <a:cxnLst/>
              <a:rect l="l" t="t" r="r" b="b"/>
              <a:pathLst>
                <a:path w="9104" h="8774" extrusionOk="0">
                  <a:moveTo>
                    <a:pt x="7232" y="1143"/>
                  </a:moveTo>
                  <a:cubicBezTo>
                    <a:pt x="7377" y="1143"/>
                    <a:pt x="7522" y="1198"/>
                    <a:pt x="7633" y="1308"/>
                  </a:cubicBezTo>
                  <a:cubicBezTo>
                    <a:pt x="7851" y="1528"/>
                    <a:pt x="7854" y="1882"/>
                    <a:pt x="7639" y="2102"/>
                  </a:cubicBezTo>
                  <a:lnTo>
                    <a:pt x="5755" y="3986"/>
                  </a:lnTo>
                  <a:cubicBezTo>
                    <a:pt x="5532" y="4210"/>
                    <a:pt x="5532" y="4566"/>
                    <a:pt x="5755" y="4789"/>
                  </a:cubicBezTo>
                  <a:lnTo>
                    <a:pt x="7639" y="6673"/>
                  </a:lnTo>
                  <a:cubicBezTo>
                    <a:pt x="7854" y="6894"/>
                    <a:pt x="7851" y="7247"/>
                    <a:pt x="7633" y="7468"/>
                  </a:cubicBezTo>
                  <a:cubicBezTo>
                    <a:pt x="7522" y="7577"/>
                    <a:pt x="7377" y="7633"/>
                    <a:pt x="7232" y="7633"/>
                  </a:cubicBezTo>
                  <a:cubicBezTo>
                    <a:pt x="7090" y="7633"/>
                    <a:pt x="6948" y="7580"/>
                    <a:pt x="6839" y="7474"/>
                  </a:cubicBezTo>
                  <a:lnTo>
                    <a:pt x="6830" y="7468"/>
                  </a:lnTo>
                  <a:lnTo>
                    <a:pt x="4946" y="5650"/>
                  </a:lnTo>
                  <a:cubicBezTo>
                    <a:pt x="4836" y="5544"/>
                    <a:pt x="4695" y="5491"/>
                    <a:pt x="4554" y="5491"/>
                  </a:cubicBezTo>
                  <a:cubicBezTo>
                    <a:pt x="4412" y="5491"/>
                    <a:pt x="4271" y="5544"/>
                    <a:pt x="4161" y="5650"/>
                  </a:cubicBezTo>
                  <a:lnTo>
                    <a:pt x="2277" y="7468"/>
                  </a:lnTo>
                  <a:lnTo>
                    <a:pt x="2268" y="7474"/>
                  </a:lnTo>
                  <a:cubicBezTo>
                    <a:pt x="2159" y="7580"/>
                    <a:pt x="2017" y="7633"/>
                    <a:pt x="1875" y="7633"/>
                  </a:cubicBezTo>
                  <a:cubicBezTo>
                    <a:pt x="1730" y="7633"/>
                    <a:pt x="1585" y="7577"/>
                    <a:pt x="1474" y="7468"/>
                  </a:cubicBezTo>
                  <a:cubicBezTo>
                    <a:pt x="1256" y="7247"/>
                    <a:pt x="1253" y="6894"/>
                    <a:pt x="1468" y="6673"/>
                  </a:cubicBezTo>
                  <a:lnTo>
                    <a:pt x="3352" y="4789"/>
                  </a:lnTo>
                  <a:cubicBezTo>
                    <a:pt x="3575" y="4566"/>
                    <a:pt x="3575" y="4210"/>
                    <a:pt x="3352" y="3986"/>
                  </a:cubicBezTo>
                  <a:lnTo>
                    <a:pt x="1468" y="2102"/>
                  </a:lnTo>
                  <a:cubicBezTo>
                    <a:pt x="1253" y="1882"/>
                    <a:pt x="1256" y="1528"/>
                    <a:pt x="1474" y="1308"/>
                  </a:cubicBezTo>
                  <a:cubicBezTo>
                    <a:pt x="1585" y="1198"/>
                    <a:pt x="1730" y="1143"/>
                    <a:pt x="1875" y="1143"/>
                  </a:cubicBezTo>
                  <a:cubicBezTo>
                    <a:pt x="2017" y="1143"/>
                    <a:pt x="2159" y="1196"/>
                    <a:pt x="2268" y="1302"/>
                  </a:cubicBezTo>
                  <a:lnTo>
                    <a:pt x="2277" y="1308"/>
                  </a:lnTo>
                  <a:lnTo>
                    <a:pt x="4161" y="3126"/>
                  </a:lnTo>
                  <a:cubicBezTo>
                    <a:pt x="4271" y="3231"/>
                    <a:pt x="4412" y="3284"/>
                    <a:pt x="4554" y="3284"/>
                  </a:cubicBezTo>
                  <a:cubicBezTo>
                    <a:pt x="4695" y="3284"/>
                    <a:pt x="4836" y="3231"/>
                    <a:pt x="4946" y="3126"/>
                  </a:cubicBezTo>
                  <a:lnTo>
                    <a:pt x="6830" y="1308"/>
                  </a:lnTo>
                  <a:lnTo>
                    <a:pt x="6839" y="1302"/>
                  </a:lnTo>
                  <a:cubicBezTo>
                    <a:pt x="6948" y="1196"/>
                    <a:pt x="7090" y="1143"/>
                    <a:pt x="7232" y="1143"/>
                  </a:cubicBezTo>
                  <a:close/>
                  <a:moveTo>
                    <a:pt x="1865" y="0"/>
                  </a:moveTo>
                  <a:cubicBezTo>
                    <a:pt x="1430" y="0"/>
                    <a:pt x="995" y="166"/>
                    <a:pt x="664" y="499"/>
                  </a:cubicBezTo>
                  <a:cubicBezTo>
                    <a:pt x="0" y="1163"/>
                    <a:pt x="3" y="2241"/>
                    <a:pt x="667" y="2902"/>
                  </a:cubicBezTo>
                  <a:lnTo>
                    <a:pt x="2153" y="4388"/>
                  </a:lnTo>
                  <a:lnTo>
                    <a:pt x="667" y="5873"/>
                  </a:lnTo>
                  <a:cubicBezTo>
                    <a:pt x="0" y="6535"/>
                    <a:pt x="0" y="7610"/>
                    <a:pt x="661" y="8274"/>
                  </a:cubicBezTo>
                  <a:cubicBezTo>
                    <a:pt x="995" y="8607"/>
                    <a:pt x="1431" y="8774"/>
                    <a:pt x="1868" y="8774"/>
                  </a:cubicBezTo>
                  <a:cubicBezTo>
                    <a:pt x="2301" y="8774"/>
                    <a:pt x="2734" y="8609"/>
                    <a:pt x="3065" y="8280"/>
                  </a:cubicBezTo>
                  <a:lnTo>
                    <a:pt x="4554" y="6846"/>
                  </a:lnTo>
                  <a:lnTo>
                    <a:pt x="6042" y="8280"/>
                  </a:lnTo>
                  <a:cubicBezTo>
                    <a:pt x="6373" y="8609"/>
                    <a:pt x="6806" y="8774"/>
                    <a:pt x="7239" y="8774"/>
                  </a:cubicBezTo>
                  <a:cubicBezTo>
                    <a:pt x="7675" y="8774"/>
                    <a:pt x="8111" y="8607"/>
                    <a:pt x="8443" y="8274"/>
                  </a:cubicBezTo>
                  <a:cubicBezTo>
                    <a:pt x="9104" y="7610"/>
                    <a:pt x="9104" y="6535"/>
                    <a:pt x="8440" y="5873"/>
                  </a:cubicBezTo>
                  <a:lnTo>
                    <a:pt x="6957" y="4388"/>
                  </a:lnTo>
                  <a:lnTo>
                    <a:pt x="8440" y="2902"/>
                  </a:lnTo>
                  <a:cubicBezTo>
                    <a:pt x="8760" y="2585"/>
                    <a:pt x="8938" y="2153"/>
                    <a:pt x="8938" y="1703"/>
                  </a:cubicBezTo>
                  <a:cubicBezTo>
                    <a:pt x="8938" y="1018"/>
                    <a:pt x="8524" y="399"/>
                    <a:pt x="7893" y="133"/>
                  </a:cubicBezTo>
                  <a:cubicBezTo>
                    <a:pt x="7682" y="46"/>
                    <a:pt x="7460" y="3"/>
                    <a:pt x="7239" y="3"/>
                  </a:cubicBezTo>
                  <a:cubicBezTo>
                    <a:pt x="6799" y="3"/>
                    <a:pt x="6366" y="174"/>
                    <a:pt x="6042" y="496"/>
                  </a:cubicBezTo>
                  <a:lnTo>
                    <a:pt x="4554" y="1930"/>
                  </a:lnTo>
                  <a:lnTo>
                    <a:pt x="3065" y="496"/>
                  </a:lnTo>
                  <a:cubicBezTo>
                    <a:pt x="2733" y="165"/>
                    <a:pt x="2299" y="0"/>
                    <a:pt x="1865" y="0"/>
                  </a:cubicBezTo>
                  <a:close/>
                </a:path>
              </a:pathLst>
            </a:custGeom>
            <a:solidFill>
              <a:srgbClr val="FF5C5C"/>
            </a:solidFill>
            <a:ln>
              <a:solidFill>
                <a:srgbClr val="949494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33" name="Группа 32">
            <a:extLst>
              <a:ext uri="{FF2B5EF4-FFF2-40B4-BE49-F238E27FC236}">
                <a16:creationId xmlns:a16="http://schemas.microsoft.com/office/drawing/2014/main" id="{C06B22C3-A315-41B5-A269-FF282C79F272}"/>
              </a:ext>
            </a:extLst>
          </p:cNvPr>
          <p:cNvGrpSpPr/>
          <p:nvPr/>
        </p:nvGrpSpPr>
        <p:grpSpPr>
          <a:xfrm>
            <a:off x="887585" y="1912356"/>
            <a:ext cx="5513215" cy="1516644"/>
            <a:chOff x="219075" y="2171562"/>
            <a:chExt cx="5724525" cy="521400"/>
          </a:xfrm>
        </p:grpSpPr>
        <p:sp>
          <p:nvSpPr>
            <p:cNvPr id="35" name="Google Shape;1517;p36">
              <a:extLst>
                <a:ext uri="{FF2B5EF4-FFF2-40B4-BE49-F238E27FC236}">
                  <a16:creationId xmlns:a16="http://schemas.microsoft.com/office/drawing/2014/main" id="{D4ED49A6-F7A7-4B79-AF43-C22A11E6F871}"/>
                </a:ext>
              </a:extLst>
            </p:cNvPr>
            <p:cNvSpPr/>
            <p:nvPr/>
          </p:nvSpPr>
          <p:spPr>
            <a:xfrm>
              <a:off x="219075" y="2171562"/>
              <a:ext cx="5724525" cy="521400"/>
            </a:xfrm>
            <a:prstGeom prst="rect">
              <a:avLst/>
            </a:pr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1518;p36">
              <a:extLst>
                <a:ext uri="{FF2B5EF4-FFF2-40B4-BE49-F238E27FC236}">
                  <a16:creationId xmlns:a16="http://schemas.microsoft.com/office/drawing/2014/main" id="{B0C5849B-9F77-4922-8593-CCD3519379E5}"/>
                </a:ext>
              </a:extLst>
            </p:cNvPr>
            <p:cNvSpPr/>
            <p:nvPr/>
          </p:nvSpPr>
          <p:spPr>
            <a:xfrm>
              <a:off x="219094" y="2171562"/>
              <a:ext cx="93627" cy="52140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1542;p36">
              <a:extLst>
                <a:ext uri="{FF2B5EF4-FFF2-40B4-BE49-F238E27FC236}">
                  <a16:creationId xmlns:a16="http://schemas.microsoft.com/office/drawing/2014/main" id="{32F27A2F-AD2E-4300-8F40-6C7B862C903E}"/>
                </a:ext>
              </a:extLst>
            </p:cNvPr>
            <p:cNvSpPr txBox="1"/>
            <p:nvPr/>
          </p:nvSpPr>
          <p:spPr>
            <a:xfrm flipH="1">
              <a:off x="312720" y="2315862"/>
              <a:ext cx="5423673" cy="251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2000" dirty="0">
                  <a:latin typeface="Roboto"/>
                  <a:ea typeface="Roboto"/>
                  <a:cs typeface="Roboto"/>
                  <a:sym typeface="Roboto"/>
                </a:rPr>
                <a:t>Для рекурсивной функции нужно определить только базовый и рекурсивный случаи, поэтому </a:t>
              </a:r>
              <a:r>
                <a:rPr lang="ru-RU" sz="2000" i="1" u="sng" dirty="0">
                  <a:solidFill>
                    <a:srgbClr val="00CC00"/>
                  </a:solidFill>
                  <a:latin typeface="Roboto"/>
                  <a:ea typeface="Roboto"/>
                  <a:cs typeface="Roboto"/>
                  <a:sym typeface="Roboto"/>
                </a:rPr>
                <a:t>код проще и короче</a:t>
              </a:r>
              <a:r>
                <a:rPr lang="ru-RU" sz="2000" dirty="0">
                  <a:latin typeface="Roboto"/>
                  <a:ea typeface="Roboto"/>
                  <a:cs typeface="Roboto"/>
                  <a:sym typeface="Roboto"/>
                </a:rPr>
                <a:t>, чем итеративный код.</a:t>
              </a:r>
            </a:p>
          </p:txBody>
        </p:sp>
      </p:grpSp>
      <p:grpSp>
        <p:nvGrpSpPr>
          <p:cNvPr id="40" name="Группа 39">
            <a:extLst>
              <a:ext uri="{FF2B5EF4-FFF2-40B4-BE49-F238E27FC236}">
                <a16:creationId xmlns:a16="http://schemas.microsoft.com/office/drawing/2014/main" id="{1E02BD7F-F1A8-41DB-A705-15DFB761D2AD}"/>
              </a:ext>
            </a:extLst>
          </p:cNvPr>
          <p:cNvGrpSpPr/>
          <p:nvPr/>
        </p:nvGrpSpPr>
        <p:grpSpPr>
          <a:xfrm>
            <a:off x="6585598" y="1912356"/>
            <a:ext cx="5513215" cy="1870974"/>
            <a:chOff x="6365834" y="2785363"/>
            <a:chExt cx="5724525" cy="521401"/>
          </a:xfrm>
        </p:grpSpPr>
        <p:grpSp>
          <p:nvGrpSpPr>
            <p:cNvPr id="41" name="Группа 40">
              <a:extLst>
                <a:ext uri="{FF2B5EF4-FFF2-40B4-BE49-F238E27FC236}">
                  <a16:creationId xmlns:a16="http://schemas.microsoft.com/office/drawing/2014/main" id="{903CFC9D-27B2-4CEF-B07E-4EF214172924}"/>
                </a:ext>
              </a:extLst>
            </p:cNvPr>
            <p:cNvGrpSpPr/>
            <p:nvPr/>
          </p:nvGrpSpPr>
          <p:grpSpPr>
            <a:xfrm rot="10800000">
              <a:off x="6365834" y="2785363"/>
              <a:ext cx="5724525" cy="521401"/>
              <a:chOff x="219075" y="2171561"/>
              <a:chExt cx="5724525" cy="521401"/>
            </a:xfrm>
          </p:grpSpPr>
          <p:sp>
            <p:nvSpPr>
              <p:cNvPr id="43" name="Google Shape;1517;p36">
                <a:extLst>
                  <a:ext uri="{FF2B5EF4-FFF2-40B4-BE49-F238E27FC236}">
                    <a16:creationId xmlns:a16="http://schemas.microsoft.com/office/drawing/2014/main" id="{47B48698-89AC-4234-8098-B81A2D63C2F2}"/>
                  </a:ext>
                </a:extLst>
              </p:cNvPr>
              <p:cNvSpPr/>
              <p:nvPr/>
            </p:nvSpPr>
            <p:spPr>
              <a:xfrm>
                <a:off x="219075" y="2171561"/>
                <a:ext cx="5724525" cy="521400"/>
              </a:xfrm>
              <a:prstGeom prst="rect">
                <a:avLst/>
              </a:pr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" name="Google Shape;1518;p36">
                <a:extLst>
                  <a:ext uri="{FF2B5EF4-FFF2-40B4-BE49-F238E27FC236}">
                    <a16:creationId xmlns:a16="http://schemas.microsoft.com/office/drawing/2014/main" id="{EDD049F5-51B7-4DA4-84C7-B8EC26D4D0F1}"/>
                  </a:ext>
                </a:extLst>
              </p:cNvPr>
              <p:cNvSpPr/>
              <p:nvPr/>
            </p:nvSpPr>
            <p:spPr>
              <a:xfrm>
                <a:off x="219094" y="2171562"/>
                <a:ext cx="93627" cy="521400"/>
              </a:xfrm>
              <a:prstGeom prst="rect">
                <a:avLst/>
              </a:pr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109ABADD-5369-4354-932C-53DD05DD55A3}"/>
                </a:ext>
              </a:extLst>
            </p:cNvPr>
            <p:cNvSpPr txBox="1"/>
            <p:nvPr/>
          </p:nvSpPr>
          <p:spPr>
            <a:xfrm>
              <a:off x="6576989" y="2824523"/>
              <a:ext cx="5419705" cy="45795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2000" dirty="0">
                  <a:latin typeface="Roboto"/>
                  <a:ea typeface="Roboto"/>
                  <a:cs typeface="Roboto"/>
                  <a:sym typeface="Roboto"/>
                </a:rPr>
                <a:t>Рекурсивная программа требует </a:t>
              </a:r>
              <a:r>
                <a:rPr lang="ru-RU" sz="2000" i="1" u="sng" dirty="0">
                  <a:solidFill>
                    <a:srgbClr val="FF7C80"/>
                  </a:solidFill>
                  <a:latin typeface="Roboto"/>
                  <a:ea typeface="Roboto"/>
                  <a:cs typeface="Roboto"/>
                  <a:sym typeface="Roboto"/>
                </a:rPr>
                <a:t>больше места</a:t>
              </a:r>
              <a:r>
                <a:rPr lang="ru-RU" sz="2000" dirty="0">
                  <a:latin typeface="Roboto"/>
                  <a:ea typeface="Roboto"/>
                  <a:cs typeface="Roboto"/>
                  <a:sym typeface="Roboto"/>
                </a:rPr>
                <a:t>, чем итеративная, поскольку каждый вызов функции будет оставаться в стеке до тех пор, пока не будет достигнут базовый вариант.</a:t>
              </a:r>
            </a:p>
          </p:txBody>
        </p:sp>
      </p:grpSp>
      <p:grpSp>
        <p:nvGrpSpPr>
          <p:cNvPr id="58" name="Группа 57">
            <a:extLst>
              <a:ext uri="{FF2B5EF4-FFF2-40B4-BE49-F238E27FC236}">
                <a16:creationId xmlns:a16="http://schemas.microsoft.com/office/drawing/2014/main" id="{5A078FE9-0AEF-4AF4-ADB2-DDC5F2351D57}"/>
              </a:ext>
            </a:extLst>
          </p:cNvPr>
          <p:cNvGrpSpPr/>
          <p:nvPr/>
        </p:nvGrpSpPr>
        <p:grpSpPr>
          <a:xfrm>
            <a:off x="6585580" y="3920550"/>
            <a:ext cx="5513215" cy="1870974"/>
            <a:chOff x="6365834" y="2785363"/>
            <a:chExt cx="5724525" cy="521401"/>
          </a:xfrm>
        </p:grpSpPr>
        <p:grpSp>
          <p:nvGrpSpPr>
            <p:cNvPr id="59" name="Группа 58">
              <a:extLst>
                <a:ext uri="{FF2B5EF4-FFF2-40B4-BE49-F238E27FC236}">
                  <a16:creationId xmlns:a16="http://schemas.microsoft.com/office/drawing/2014/main" id="{F378BA9A-AE4A-416D-A8D2-A37CCCDFB228}"/>
                </a:ext>
              </a:extLst>
            </p:cNvPr>
            <p:cNvGrpSpPr/>
            <p:nvPr/>
          </p:nvGrpSpPr>
          <p:grpSpPr>
            <a:xfrm rot="10800000">
              <a:off x="6365834" y="2785363"/>
              <a:ext cx="5724525" cy="521401"/>
              <a:chOff x="219075" y="2171561"/>
              <a:chExt cx="5724525" cy="521401"/>
            </a:xfrm>
          </p:grpSpPr>
          <p:sp>
            <p:nvSpPr>
              <p:cNvPr id="61" name="Google Shape;1517;p36">
                <a:extLst>
                  <a:ext uri="{FF2B5EF4-FFF2-40B4-BE49-F238E27FC236}">
                    <a16:creationId xmlns:a16="http://schemas.microsoft.com/office/drawing/2014/main" id="{16CC3395-9217-4A7A-8660-B8C90738905C}"/>
                  </a:ext>
                </a:extLst>
              </p:cNvPr>
              <p:cNvSpPr/>
              <p:nvPr/>
            </p:nvSpPr>
            <p:spPr>
              <a:xfrm>
                <a:off x="219075" y="2171561"/>
                <a:ext cx="5724525" cy="521400"/>
              </a:xfrm>
              <a:prstGeom prst="rect">
                <a:avLst/>
              </a:pr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2" name="Google Shape;1518;p36">
                <a:extLst>
                  <a:ext uri="{FF2B5EF4-FFF2-40B4-BE49-F238E27FC236}">
                    <a16:creationId xmlns:a16="http://schemas.microsoft.com/office/drawing/2014/main" id="{49B9F628-50DC-48CF-A6C3-8C133C597E82}"/>
                  </a:ext>
                </a:extLst>
              </p:cNvPr>
              <p:cNvSpPr/>
              <p:nvPr/>
            </p:nvSpPr>
            <p:spPr>
              <a:xfrm>
                <a:off x="219094" y="2171562"/>
                <a:ext cx="93627" cy="521400"/>
              </a:xfrm>
              <a:prstGeom prst="rect">
                <a:avLst/>
              </a:pr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60" name="TextBox 59">
              <a:extLst>
                <a:ext uri="{FF2B5EF4-FFF2-40B4-BE49-F238E27FC236}">
                  <a16:creationId xmlns:a16="http://schemas.microsoft.com/office/drawing/2014/main" id="{34F6793F-A9A1-427A-B1E6-59D71620D158}"/>
                </a:ext>
              </a:extLst>
            </p:cNvPr>
            <p:cNvSpPr txBox="1"/>
            <p:nvPr/>
          </p:nvSpPr>
          <p:spPr>
            <a:xfrm>
              <a:off x="6576989" y="2824523"/>
              <a:ext cx="5419705" cy="45795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2000" dirty="0">
                  <a:latin typeface="Roboto"/>
                  <a:ea typeface="Roboto"/>
                  <a:cs typeface="Roboto"/>
                  <a:sym typeface="Roboto"/>
                </a:rPr>
                <a:t>Она также требует </a:t>
              </a:r>
              <a:r>
                <a:rPr lang="ru-RU" sz="2000" i="1" u="sng" dirty="0">
                  <a:solidFill>
                    <a:srgbClr val="FF7C80"/>
                  </a:solidFill>
                  <a:latin typeface="Roboto"/>
                  <a:ea typeface="Roboto"/>
                  <a:cs typeface="Roboto"/>
                  <a:sym typeface="Roboto"/>
                </a:rPr>
                <a:t>больше времени</a:t>
              </a:r>
              <a:r>
                <a:rPr lang="ru-RU" sz="2000" dirty="0">
                  <a:latin typeface="Roboto"/>
                  <a:ea typeface="Roboto"/>
                  <a:cs typeface="Roboto"/>
                  <a:sym typeface="Roboto"/>
                </a:rPr>
                <a:t>, поскольку при каждом вызове функции стек увеличивается, а окончательный ответ возвращается, когда стек полностью выгружен.</a:t>
              </a:r>
            </a:p>
          </p:txBody>
        </p:sp>
      </p:grpSp>
      <p:grpSp>
        <p:nvGrpSpPr>
          <p:cNvPr id="63" name="Группа 62">
            <a:extLst>
              <a:ext uri="{FF2B5EF4-FFF2-40B4-BE49-F238E27FC236}">
                <a16:creationId xmlns:a16="http://schemas.microsoft.com/office/drawing/2014/main" id="{1BDD80A3-A3C1-4615-9D7F-E5B1D739AC84}"/>
              </a:ext>
            </a:extLst>
          </p:cNvPr>
          <p:cNvGrpSpPr/>
          <p:nvPr/>
        </p:nvGrpSpPr>
        <p:grpSpPr>
          <a:xfrm>
            <a:off x="887585" y="3565488"/>
            <a:ext cx="5513215" cy="1223682"/>
            <a:chOff x="219075" y="2171562"/>
            <a:chExt cx="5724525" cy="521400"/>
          </a:xfrm>
        </p:grpSpPr>
        <p:sp>
          <p:nvSpPr>
            <p:cNvPr id="64" name="Google Shape;1517;p36">
              <a:extLst>
                <a:ext uri="{FF2B5EF4-FFF2-40B4-BE49-F238E27FC236}">
                  <a16:creationId xmlns:a16="http://schemas.microsoft.com/office/drawing/2014/main" id="{6512CFC8-C7FF-4816-8861-B1A28E1C63B1}"/>
                </a:ext>
              </a:extLst>
            </p:cNvPr>
            <p:cNvSpPr/>
            <p:nvPr/>
          </p:nvSpPr>
          <p:spPr>
            <a:xfrm>
              <a:off x="219075" y="2171562"/>
              <a:ext cx="5724525" cy="521400"/>
            </a:xfrm>
            <a:prstGeom prst="rect">
              <a:avLst/>
            </a:pr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" name="Google Shape;1518;p36">
              <a:extLst>
                <a:ext uri="{FF2B5EF4-FFF2-40B4-BE49-F238E27FC236}">
                  <a16:creationId xmlns:a16="http://schemas.microsoft.com/office/drawing/2014/main" id="{8D7824D1-D4DF-451E-9150-810B6965174B}"/>
                </a:ext>
              </a:extLst>
            </p:cNvPr>
            <p:cNvSpPr/>
            <p:nvPr/>
          </p:nvSpPr>
          <p:spPr>
            <a:xfrm>
              <a:off x="219094" y="2171562"/>
              <a:ext cx="93627" cy="52140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" name="Google Shape;1542;p36">
              <a:extLst>
                <a:ext uri="{FF2B5EF4-FFF2-40B4-BE49-F238E27FC236}">
                  <a16:creationId xmlns:a16="http://schemas.microsoft.com/office/drawing/2014/main" id="{2C1637D8-E561-4E92-9A46-9C11AC6FEBEF}"/>
                </a:ext>
              </a:extLst>
            </p:cNvPr>
            <p:cNvSpPr txBox="1"/>
            <p:nvPr/>
          </p:nvSpPr>
          <p:spPr>
            <a:xfrm flipH="1">
              <a:off x="312720" y="2315862"/>
              <a:ext cx="5423673" cy="251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2000" dirty="0">
                  <a:latin typeface="Roboto"/>
                  <a:ea typeface="Roboto"/>
                  <a:cs typeface="Roboto"/>
                  <a:sym typeface="Roboto"/>
                </a:rPr>
                <a:t>Некоторые проблемы по своей сути являются рекурсивными, например, обход графов и деревьев.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023369406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Fira Code">
      <a:majorFont>
        <a:latin typeface="Fira Code"/>
        <a:ea typeface=""/>
        <a:cs typeface=""/>
      </a:majorFont>
      <a:minorFont>
        <a:latin typeface="Fira Code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2769</TotalTime>
  <Words>709</Words>
  <Application>Microsoft Office PowerPoint</Application>
  <PresentationFormat>Широкоэкранный</PresentationFormat>
  <Paragraphs>110</Paragraphs>
  <Slides>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6" baseType="lpstr">
      <vt:lpstr>Arial</vt:lpstr>
      <vt:lpstr>Calibri</vt:lpstr>
      <vt:lpstr>Cascadia Mono</vt:lpstr>
      <vt:lpstr>Fira Code</vt:lpstr>
      <vt:lpstr>Roboto</vt:lpstr>
      <vt:lpstr>Wingdings</vt:lpstr>
      <vt:lpstr>Тема Office</vt:lpstr>
      <vt:lpstr>Основы программирования</vt:lpstr>
      <vt:lpstr>Рекурсия;</vt:lpstr>
      <vt:lpstr>Определение {</vt:lpstr>
      <vt:lpstr>Виды рекурсий {</vt:lpstr>
      <vt:lpstr>Что нужно для рекурсии? {</vt:lpstr>
      <vt:lpstr>Стек вызовов {</vt:lpstr>
      <vt:lpstr>Презентация PowerPoint</vt:lpstr>
      <vt:lpstr>Презентация PowerPoint</vt:lpstr>
      <vt:lpstr>Преимущества и недостатки {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Ivan Zakharov</dc:creator>
  <cp:lastModifiedBy>Ivan Zakharov</cp:lastModifiedBy>
  <cp:revision>45</cp:revision>
  <dcterms:created xsi:type="dcterms:W3CDTF">2022-07-08T00:38:35Z</dcterms:created>
  <dcterms:modified xsi:type="dcterms:W3CDTF">2022-11-22T08:44:02Z</dcterms:modified>
</cp:coreProperties>
</file>