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88" r:id="rId4"/>
    <p:sldId id="28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259"/>
            <p14:sldId id="288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52AFF"/>
    <a:srgbClr val="5B9BD5"/>
    <a:srgbClr val="927950"/>
    <a:srgbClr val="15003B"/>
    <a:srgbClr val="1F377F"/>
    <a:srgbClr val="A83C51"/>
    <a:srgbClr val="339900"/>
    <a:srgbClr val="0000DD"/>
    <a:srgbClr val="339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7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00FF"/>
                </a:solidFill>
              </a:rPr>
              <a:t>Знакомство с </a:t>
            </a:r>
            <a:r>
              <a:rPr lang="ru-RU" dirty="0"/>
              <a:t>языком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27950"/>
                </a:solidFill>
              </a:rPr>
              <a:t>Оператор </a:t>
            </a:r>
            <a:r>
              <a:rPr lang="ru-RU" dirty="0">
                <a:solidFill>
                  <a:srgbClr val="927950"/>
                </a:solidFill>
              </a:rPr>
              <a:t>ввода </a:t>
            </a:r>
            <a:r>
              <a:rPr lang="en-US" dirty="0" err="1">
                <a:solidFill>
                  <a:srgbClr val="0000FF"/>
                </a:solidFill>
              </a:rPr>
              <a:t>cin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17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D8F92D-4554-4404-8606-3EC5D50AB1EE}"/>
              </a:ext>
            </a:extLst>
          </p:cNvPr>
          <p:cNvSpPr txBox="1"/>
          <p:nvPr/>
        </p:nvSpPr>
        <p:spPr>
          <a:xfrm>
            <a:off x="421105" y="204536"/>
            <a:ext cx="11349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Объект </a:t>
            </a:r>
            <a:r>
              <a:rPr lang="en-US" sz="2400" dirty="0" err="1">
                <a:solidFill>
                  <a:srgbClr val="0000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cin</a:t>
            </a:r>
            <a:r>
              <a:rPr lang="ru-RU" sz="2400" dirty="0">
                <a:solidFill>
                  <a:srgbClr val="0000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служит для ввода данных в консоль.</a:t>
            </a:r>
            <a:r>
              <a:rPr lang="en-US" sz="2400" dirty="0">
                <a:solidFill>
                  <a:srgbClr val="0000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ru-RU" sz="2400" dirty="0">
              <a:solidFill>
                <a:srgbClr val="0000F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FEE3D5F-21FD-43F2-989C-C4CC0AA0D5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836"/>
          <a:stretch/>
        </p:blipFill>
        <p:spPr>
          <a:xfrm>
            <a:off x="1835133" y="941185"/>
            <a:ext cx="8521732" cy="311220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8A97BDB-6101-4743-81DE-9D9EED256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05" y="4328371"/>
            <a:ext cx="4171596" cy="1919326"/>
          </a:xfrm>
          <a:prstGeom prst="round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2DC8DDD-E767-44CD-8A9C-EB1EEC5BD46D}"/>
              </a:ext>
            </a:extLst>
          </p:cNvPr>
          <p:cNvSpPr/>
          <p:nvPr/>
        </p:nvSpPr>
        <p:spPr>
          <a:xfrm>
            <a:off x="5118608" y="4328371"/>
            <a:ext cx="6652286" cy="19193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Переменные перед использованием нужно всегда инициализировать!</a:t>
            </a:r>
          </a:p>
        </p:txBody>
      </p:sp>
    </p:spTree>
    <p:extLst>
      <p:ext uri="{BB962C8B-B14F-4D97-AF65-F5344CB8AC3E}">
        <p14:creationId xmlns:p14="http://schemas.microsoft.com/office/powerpoint/2010/main" val="136958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D8F92D-4554-4404-8606-3EC5D50AB1EE}"/>
              </a:ext>
            </a:extLst>
          </p:cNvPr>
          <p:cNvSpPr txBox="1"/>
          <p:nvPr/>
        </p:nvSpPr>
        <p:spPr>
          <a:xfrm>
            <a:off x="421105" y="204536"/>
            <a:ext cx="11349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Задача.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Провести с 4 числами операции сложения, вычитания, умножения и деления. Числа вводятся с клавиатуры.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EC3BA3-C289-418D-A5DF-DFDC49F496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567" y="1237087"/>
            <a:ext cx="10428865" cy="528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73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53</Words>
  <Application>Microsoft Office PowerPoint</Application>
  <PresentationFormat>Широкоэкранный</PresentationFormat>
  <Paragraphs>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Fira Code</vt:lpstr>
      <vt:lpstr>Roboto</vt:lpstr>
      <vt:lpstr>Тема Office</vt:lpstr>
      <vt:lpstr>Знакомство с языком</vt:lpstr>
      <vt:lpstr>Оператор ввода cin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17</cp:revision>
  <dcterms:created xsi:type="dcterms:W3CDTF">2022-07-08T00:38:35Z</dcterms:created>
  <dcterms:modified xsi:type="dcterms:W3CDTF">2022-11-07T21:04:49Z</dcterms:modified>
</cp:coreProperties>
</file>